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68" d="100"/>
          <a:sy n="68" d="100"/>
        </p:scale>
        <p:origin x="774" y="-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90C8C4-0984-4636-BE10-94EE8E721DB2}" type="doc">
      <dgm:prSet loTypeId="urn:microsoft.com/office/officeart/2005/8/layout/pyramid2" loCatId="pyramid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6FD45F-E292-4350-9994-9462EB5DB010}">
      <dgm:prSet custT="1"/>
      <dgm:spPr/>
      <dgm:t>
        <a:bodyPr/>
        <a:lstStyle/>
        <a:p>
          <a:pPr rtl="0"/>
          <a:r>
            <a:rPr lang="es-CO" sz="1200" dirty="0" smtClean="0"/>
            <a:t>- </a:t>
          </a:r>
          <a:r>
            <a:rPr lang="es-ES" sz="1400" b="1" dirty="0" smtClean="0"/>
            <a:t>Visión</a:t>
          </a:r>
          <a:r>
            <a:rPr lang="es-ES" sz="1200" dirty="0" smtClean="0"/>
            <a:t>. Lograr el posicionamiento en el mercado local  de AEDYCO E.U Como una de las mejores en el sector de la administración de propiedad horizontal.</a:t>
          </a:r>
          <a:endParaRPr lang="en-US" sz="1200" dirty="0"/>
        </a:p>
      </dgm:t>
    </dgm:pt>
    <dgm:pt modelId="{9443968B-1E64-40FE-9EE4-4BC7D3931162}" type="parTrans" cxnId="{3DD258D9-113D-4009-9D8F-C83089EC008A}">
      <dgm:prSet/>
      <dgm:spPr/>
      <dgm:t>
        <a:bodyPr/>
        <a:lstStyle/>
        <a:p>
          <a:endParaRPr lang="en-US"/>
        </a:p>
      </dgm:t>
    </dgm:pt>
    <dgm:pt modelId="{A1CCAD32-8684-4238-A775-AC589E10482A}" type="sibTrans" cxnId="{3DD258D9-113D-4009-9D8F-C83089EC008A}">
      <dgm:prSet/>
      <dgm:spPr/>
      <dgm:t>
        <a:bodyPr/>
        <a:lstStyle/>
        <a:p>
          <a:endParaRPr lang="en-US"/>
        </a:p>
      </dgm:t>
    </dgm:pt>
    <dgm:pt modelId="{E90A0780-E3EA-4BF0-9BF4-12676A1493C6}">
      <dgm:prSet custT="1"/>
      <dgm:spPr/>
      <dgm:t>
        <a:bodyPr/>
        <a:lstStyle/>
        <a:p>
          <a:pPr rtl="0"/>
          <a:r>
            <a:rPr lang="es-ES" sz="1200" dirty="0" smtClean="0"/>
            <a:t>- </a:t>
          </a:r>
          <a:r>
            <a:rPr lang="es-CO" sz="1400" b="1" dirty="0" smtClean="0"/>
            <a:t>Misión</a:t>
          </a:r>
          <a:r>
            <a:rPr lang="es-CO" sz="1200" dirty="0" smtClean="0"/>
            <a:t>. </a:t>
          </a:r>
          <a:r>
            <a:rPr lang="es-ES" sz="1200" dirty="0" smtClean="0"/>
            <a:t>Somos una alianza dedicada a la gerencia y comercialización de los servicios de administración de la propiedad horizontal, y como tal nuestra misión es: lograr la calidad total en la gerencia integral de la propiedad horizontal</a:t>
          </a:r>
          <a:endParaRPr lang="en-US" sz="1200" dirty="0"/>
        </a:p>
      </dgm:t>
    </dgm:pt>
    <dgm:pt modelId="{7452C220-273F-474F-8B94-673414AA1D6C}" type="parTrans" cxnId="{594CB011-6510-4B0B-84D8-AFA0C96F4D0F}">
      <dgm:prSet/>
      <dgm:spPr/>
      <dgm:t>
        <a:bodyPr/>
        <a:lstStyle/>
        <a:p>
          <a:endParaRPr lang="en-US"/>
        </a:p>
      </dgm:t>
    </dgm:pt>
    <dgm:pt modelId="{57D1AEDA-1CEF-401C-BEEF-D8C1C818E22D}" type="sibTrans" cxnId="{594CB011-6510-4B0B-84D8-AFA0C96F4D0F}">
      <dgm:prSet/>
      <dgm:spPr/>
      <dgm:t>
        <a:bodyPr/>
        <a:lstStyle/>
        <a:p>
          <a:endParaRPr lang="en-US"/>
        </a:p>
      </dgm:t>
    </dgm:pt>
    <dgm:pt modelId="{334F43C6-CCD7-4FBB-AAC1-5E38B4E3ED40}" type="pres">
      <dgm:prSet presAssocID="{B790C8C4-0984-4636-BE10-94EE8E721DB2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EFCCE757-D757-47FE-AF46-12FBB4468A1F}" type="pres">
      <dgm:prSet presAssocID="{B790C8C4-0984-4636-BE10-94EE8E721DB2}" presName="pyramid" presStyleLbl="node1" presStyleIdx="0" presStyleCnt="1" custScaleX="70248" custScaleY="73681" custLinFactNeighborX="-2581" custLinFactNeighborY="-1296"/>
      <dgm:spPr/>
    </dgm:pt>
    <dgm:pt modelId="{60B42D70-33EF-45C6-8DC5-EA365BE58C97}" type="pres">
      <dgm:prSet presAssocID="{B790C8C4-0984-4636-BE10-94EE8E721DB2}" presName="theList" presStyleCnt="0"/>
      <dgm:spPr/>
    </dgm:pt>
    <dgm:pt modelId="{166EA00D-737D-46C1-8332-EAF987AD15CA}" type="pres">
      <dgm:prSet presAssocID="{916FD45F-E292-4350-9994-9462EB5DB010}" presName="aNode" presStyleLbl="fgAcc1" presStyleIdx="0" presStyleCnt="2" custLinFactNeighborX="-27001" custLinFactNeighborY="531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AB73A6-052B-4CED-A264-99603AB35E82}" type="pres">
      <dgm:prSet presAssocID="{916FD45F-E292-4350-9994-9462EB5DB010}" presName="aSpace" presStyleCnt="0"/>
      <dgm:spPr/>
    </dgm:pt>
    <dgm:pt modelId="{8BC5D85E-AEB6-40A1-9698-6DE3BA0BC06D}" type="pres">
      <dgm:prSet presAssocID="{E90A0780-E3EA-4BF0-9BF4-12676A1493C6}" presName="aNode" presStyleLbl="fgAcc1" presStyleIdx="1" presStyleCnt="2" custLinFactNeighborX="-10140" custLinFactNeighborY="-156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C4D779-91AE-49B0-8C48-1C7EA4CF2101}" type="pres">
      <dgm:prSet presAssocID="{E90A0780-E3EA-4BF0-9BF4-12676A1493C6}" presName="aSpace" presStyleCnt="0"/>
      <dgm:spPr/>
    </dgm:pt>
  </dgm:ptLst>
  <dgm:cxnLst>
    <dgm:cxn modelId="{594CB011-6510-4B0B-84D8-AFA0C96F4D0F}" srcId="{B790C8C4-0984-4636-BE10-94EE8E721DB2}" destId="{E90A0780-E3EA-4BF0-9BF4-12676A1493C6}" srcOrd="1" destOrd="0" parTransId="{7452C220-273F-474F-8B94-673414AA1D6C}" sibTransId="{57D1AEDA-1CEF-401C-BEEF-D8C1C818E22D}"/>
    <dgm:cxn modelId="{2D4912F1-3462-453D-92F0-D1C4630E99FC}" type="presOf" srcId="{B790C8C4-0984-4636-BE10-94EE8E721DB2}" destId="{334F43C6-CCD7-4FBB-AAC1-5E38B4E3ED40}" srcOrd="0" destOrd="0" presId="urn:microsoft.com/office/officeart/2005/8/layout/pyramid2"/>
    <dgm:cxn modelId="{3DD258D9-113D-4009-9D8F-C83089EC008A}" srcId="{B790C8C4-0984-4636-BE10-94EE8E721DB2}" destId="{916FD45F-E292-4350-9994-9462EB5DB010}" srcOrd="0" destOrd="0" parTransId="{9443968B-1E64-40FE-9EE4-4BC7D3931162}" sibTransId="{A1CCAD32-8684-4238-A775-AC589E10482A}"/>
    <dgm:cxn modelId="{EE1E5BB4-F82C-4228-9001-A8393B49146A}" type="presOf" srcId="{916FD45F-E292-4350-9994-9462EB5DB010}" destId="{166EA00D-737D-46C1-8332-EAF987AD15CA}" srcOrd="0" destOrd="0" presId="urn:microsoft.com/office/officeart/2005/8/layout/pyramid2"/>
    <dgm:cxn modelId="{A767A2AC-EE19-416A-8242-55D37F2E1A46}" type="presOf" srcId="{E90A0780-E3EA-4BF0-9BF4-12676A1493C6}" destId="{8BC5D85E-AEB6-40A1-9698-6DE3BA0BC06D}" srcOrd="0" destOrd="0" presId="urn:microsoft.com/office/officeart/2005/8/layout/pyramid2"/>
    <dgm:cxn modelId="{DB92AD65-6A81-4217-B0BC-6F258DD4A43D}" type="presParOf" srcId="{334F43C6-CCD7-4FBB-AAC1-5E38B4E3ED40}" destId="{EFCCE757-D757-47FE-AF46-12FBB4468A1F}" srcOrd="0" destOrd="0" presId="urn:microsoft.com/office/officeart/2005/8/layout/pyramid2"/>
    <dgm:cxn modelId="{69C8ABF0-E5E9-44E4-B597-1878019A0204}" type="presParOf" srcId="{334F43C6-CCD7-4FBB-AAC1-5E38B4E3ED40}" destId="{60B42D70-33EF-45C6-8DC5-EA365BE58C97}" srcOrd="1" destOrd="0" presId="urn:microsoft.com/office/officeart/2005/8/layout/pyramid2"/>
    <dgm:cxn modelId="{84251867-DC70-4159-A97E-C0D3506A9E9E}" type="presParOf" srcId="{60B42D70-33EF-45C6-8DC5-EA365BE58C97}" destId="{166EA00D-737D-46C1-8332-EAF987AD15CA}" srcOrd="0" destOrd="0" presId="urn:microsoft.com/office/officeart/2005/8/layout/pyramid2"/>
    <dgm:cxn modelId="{4040415D-A7A2-4952-9A5A-6077754724A5}" type="presParOf" srcId="{60B42D70-33EF-45C6-8DC5-EA365BE58C97}" destId="{E9AB73A6-052B-4CED-A264-99603AB35E82}" srcOrd="1" destOrd="0" presId="urn:microsoft.com/office/officeart/2005/8/layout/pyramid2"/>
    <dgm:cxn modelId="{6558CEE6-1D01-47A3-991E-B3BA494A9F08}" type="presParOf" srcId="{60B42D70-33EF-45C6-8DC5-EA365BE58C97}" destId="{8BC5D85E-AEB6-40A1-9698-6DE3BA0BC06D}" srcOrd="2" destOrd="0" presId="urn:microsoft.com/office/officeart/2005/8/layout/pyramid2"/>
    <dgm:cxn modelId="{CD3C0BFC-024C-4605-91CF-75BF70D02436}" type="presParOf" srcId="{60B42D70-33EF-45C6-8DC5-EA365BE58C97}" destId="{F4C4D779-91AE-49B0-8C48-1C7EA4CF2101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A00D8D-1C8B-498E-89D4-703C623E5664}" type="doc">
      <dgm:prSet loTypeId="urn:microsoft.com/office/officeart/2005/8/layout/arrow6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6341775-119B-4C05-AC6D-884075F07544}">
      <dgm:prSet custT="1"/>
      <dgm:spPr/>
      <dgm:t>
        <a:bodyPr/>
        <a:lstStyle/>
        <a:p>
          <a:pPr rtl="0"/>
          <a:r>
            <a:rPr lang="es-CO" sz="1400" b="1" dirty="0" smtClean="0"/>
            <a:t>Propósito Mega</a:t>
          </a:r>
          <a:r>
            <a:rPr lang="es-CO" sz="1300" dirty="0" smtClean="0"/>
            <a:t>, </a:t>
          </a:r>
          <a:r>
            <a:rPr lang="es-ES" sz="1300" dirty="0" smtClean="0"/>
            <a:t>Ser la empresa de </a:t>
          </a:r>
          <a:r>
            <a:rPr lang="es-ES" sz="1300" dirty="0" err="1" smtClean="0"/>
            <a:t>administracion</a:t>
          </a:r>
          <a:r>
            <a:rPr lang="es-ES" sz="1300" dirty="0" smtClean="0"/>
            <a:t> de propiedad horizontal</a:t>
          </a:r>
          <a:endParaRPr lang="en-US" sz="1300" dirty="0"/>
        </a:p>
      </dgm:t>
    </dgm:pt>
    <dgm:pt modelId="{FBBE0961-5F26-4942-9281-CD6AC511E95B}" type="parTrans" cxnId="{CB78E8D4-6E55-4335-B6D9-80D3A11E894E}">
      <dgm:prSet/>
      <dgm:spPr/>
      <dgm:t>
        <a:bodyPr/>
        <a:lstStyle/>
        <a:p>
          <a:endParaRPr lang="en-US"/>
        </a:p>
      </dgm:t>
    </dgm:pt>
    <dgm:pt modelId="{1E1CD249-F2A8-441A-AC97-855B5E0DF773}" type="sibTrans" cxnId="{CB78E8D4-6E55-4335-B6D9-80D3A11E894E}">
      <dgm:prSet/>
      <dgm:spPr/>
      <dgm:t>
        <a:bodyPr/>
        <a:lstStyle/>
        <a:p>
          <a:endParaRPr lang="en-US"/>
        </a:p>
      </dgm:t>
    </dgm:pt>
    <dgm:pt modelId="{1F7F4162-A057-4CE9-A13C-0B4CF2D26B84}">
      <dgm:prSet/>
      <dgm:spPr/>
      <dgm:t>
        <a:bodyPr/>
        <a:lstStyle/>
        <a:p>
          <a:pPr rtl="0"/>
          <a:r>
            <a:rPr lang="es-ES" dirty="0" smtClean="0"/>
            <a:t>mas confiable del mercado, en cuanto al manejo y </a:t>
          </a:r>
          <a:r>
            <a:rPr lang="es-ES" dirty="0" err="1" smtClean="0"/>
            <a:t>administracion</a:t>
          </a:r>
          <a:r>
            <a:rPr lang="es-ES" dirty="0" smtClean="0"/>
            <a:t> de  los recursos</a:t>
          </a:r>
          <a:endParaRPr lang="en-US" dirty="0"/>
        </a:p>
      </dgm:t>
    </dgm:pt>
    <dgm:pt modelId="{0DAEEF60-2146-4D22-9250-79039456ABE8}" type="parTrans" cxnId="{7C95C593-4270-4C9D-B043-95036041E641}">
      <dgm:prSet/>
      <dgm:spPr/>
      <dgm:t>
        <a:bodyPr/>
        <a:lstStyle/>
        <a:p>
          <a:endParaRPr lang="en-US"/>
        </a:p>
      </dgm:t>
    </dgm:pt>
    <dgm:pt modelId="{03DCFB45-CA31-4C1B-A754-7F98B352315F}" type="sibTrans" cxnId="{7C95C593-4270-4C9D-B043-95036041E641}">
      <dgm:prSet/>
      <dgm:spPr/>
      <dgm:t>
        <a:bodyPr/>
        <a:lstStyle/>
        <a:p>
          <a:endParaRPr lang="en-US"/>
        </a:p>
      </dgm:t>
    </dgm:pt>
    <dgm:pt modelId="{34721810-8BC7-4276-BA84-DA1EFA9217BF}">
      <dgm:prSet/>
      <dgm:spPr/>
      <dgm:t>
        <a:bodyPr/>
        <a:lstStyle/>
        <a:p>
          <a:endParaRPr lang="en-US"/>
        </a:p>
      </dgm:t>
    </dgm:pt>
    <dgm:pt modelId="{F71DD42D-BA86-4341-8525-E111BC7DD9EA}" type="parTrans" cxnId="{898EB6A2-ACE8-4A0B-AC83-4F807631821C}">
      <dgm:prSet/>
      <dgm:spPr/>
      <dgm:t>
        <a:bodyPr/>
        <a:lstStyle/>
        <a:p>
          <a:endParaRPr lang="en-US"/>
        </a:p>
      </dgm:t>
    </dgm:pt>
    <dgm:pt modelId="{FE772FC6-4BAB-4696-8BCD-31EC4A68419C}" type="sibTrans" cxnId="{898EB6A2-ACE8-4A0B-AC83-4F807631821C}">
      <dgm:prSet/>
      <dgm:spPr/>
      <dgm:t>
        <a:bodyPr/>
        <a:lstStyle/>
        <a:p>
          <a:endParaRPr lang="en-US"/>
        </a:p>
      </dgm:t>
    </dgm:pt>
    <dgm:pt modelId="{52684AC7-6D4E-4BDC-8947-D6C9C273BB58}" type="pres">
      <dgm:prSet presAssocID="{37A00D8D-1C8B-498E-89D4-703C623E5664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074489-87C9-4A77-BB35-6D15AE20B987}" type="pres">
      <dgm:prSet presAssocID="{37A00D8D-1C8B-498E-89D4-703C623E5664}" presName="ribbon" presStyleLbl="node1" presStyleIdx="0" presStyleCnt="1" custScaleY="115168" custLinFactNeighborX="-679" custLinFactNeighborY="2756"/>
      <dgm:spPr/>
    </dgm:pt>
    <dgm:pt modelId="{C13EE5A0-D04F-4C99-B7BE-7B1C24D1408F}" type="pres">
      <dgm:prSet presAssocID="{37A00D8D-1C8B-498E-89D4-703C623E5664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0A4133-B90C-4BB1-8D3F-C501EAF4D4DF}" type="pres">
      <dgm:prSet presAssocID="{37A00D8D-1C8B-498E-89D4-703C623E5664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48C2FE4-2B85-4790-88A7-5D7766909035}" type="presOf" srcId="{37A00D8D-1C8B-498E-89D4-703C623E5664}" destId="{52684AC7-6D4E-4BDC-8947-D6C9C273BB58}" srcOrd="0" destOrd="0" presId="urn:microsoft.com/office/officeart/2005/8/layout/arrow6"/>
    <dgm:cxn modelId="{CB78E8D4-6E55-4335-B6D9-80D3A11E894E}" srcId="{37A00D8D-1C8B-498E-89D4-703C623E5664}" destId="{76341775-119B-4C05-AC6D-884075F07544}" srcOrd="0" destOrd="0" parTransId="{FBBE0961-5F26-4942-9281-CD6AC511E95B}" sibTransId="{1E1CD249-F2A8-441A-AC97-855B5E0DF773}"/>
    <dgm:cxn modelId="{5789095E-A148-493F-99FB-E300CD4C325B}" type="presOf" srcId="{1F7F4162-A057-4CE9-A13C-0B4CF2D26B84}" destId="{160A4133-B90C-4BB1-8D3F-C501EAF4D4DF}" srcOrd="0" destOrd="0" presId="urn:microsoft.com/office/officeart/2005/8/layout/arrow6"/>
    <dgm:cxn modelId="{898EB6A2-ACE8-4A0B-AC83-4F807631821C}" srcId="{37A00D8D-1C8B-498E-89D4-703C623E5664}" destId="{34721810-8BC7-4276-BA84-DA1EFA9217BF}" srcOrd="2" destOrd="0" parTransId="{F71DD42D-BA86-4341-8525-E111BC7DD9EA}" sibTransId="{FE772FC6-4BAB-4696-8BCD-31EC4A68419C}"/>
    <dgm:cxn modelId="{DCB5AF02-8801-4993-869D-848E214B4FD5}" type="presOf" srcId="{76341775-119B-4C05-AC6D-884075F07544}" destId="{C13EE5A0-D04F-4C99-B7BE-7B1C24D1408F}" srcOrd="0" destOrd="0" presId="urn:microsoft.com/office/officeart/2005/8/layout/arrow6"/>
    <dgm:cxn modelId="{7C95C593-4270-4C9D-B043-95036041E641}" srcId="{37A00D8D-1C8B-498E-89D4-703C623E5664}" destId="{1F7F4162-A057-4CE9-A13C-0B4CF2D26B84}" srcOrd="1" destOrd="0" parTransId="{0DAEEF60-2146-4D22-9250-79039456ABE8}" sibTransId="{03DCFB45-CA31-4C1B-A754-7F98B352315F}"/>
    <dgm:cxn modelId="{418D8A91-9DC4-45DA-B7BE-E39216FA62C2}" type="presParOf" srcId="{52684AC7-6D4E-4BDC-8947-D6C9C273BB58}" destId="{F5074489-87C9-4A77-BB35-6D15AE20B987}" srcOrd="0" destOrd="0" presId="urn:microsoft.com/office/officeart/2005/8/layout/arrow6"/>
    <dgm:cxn modelId="{07B18753-8E0A-4DA9-8673-C9529D998F58}" type="presParOf" srcId="{52684AC7-6D4E-4BDC-8947-D6C9C273BB58}" destId="{C13EE5A0-D04F-4C99-B7BE-7B1C24D1408F}" srcOrd="1" destOrd="0" presId="urn:microsoft.com/office/officeart/2005/8/layout/arrow6"/>
    <dgm:cxn modelId="{18AF86F8-3D22-4F12-8EB8-91F9E28E1FC6}" type="presParOf" srcId="{52684AC7-6D4E-4BDC-8947-D6C9C273BB58}" destId="{160A4133-B90C-4BB1-8D3F-C501EAF4D4DF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83D0EB-539C-4EE7-9C95-281AA129FA37}" type="doc">
      <dgm:prSet loTypeId="urn:microsoft.com/office/officeart/2009/3/layout/RandomtoResultProcess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B56DF57-493B-43F0-9C1A-51320D800637}">
      <dgm:prSet custT="1"/>
      <dgm:spPr/>
      <dgm:t>
        <a:bodyPr/>
        <a:lstStyle/>
        <a:p>
          <a:pPr rtl="0"/>
          <a:r>
            <a:rPr lang="es-ES" sz="1200" b="1" baseline="0" dirty="0" smtClean="0"/>
            <a:t>Fomentar un ambiente laboral que permita el crecimiento del talento humano y la productividad del servicio.</a:t>
          </a:r>
          <a:endParaRPr lang="en-US" sz="1200" dirty="0"/>
        </a:p>
      </dgm:t>
    </dgm:pt>
    <dgm:pt modelId="{A0AA539E-2623-49A3-B78D-0EFB102E36D1}" type="parTrans" cxnId="{A610B1DD-97FD-4717-9F48-5EFD127B6B4E}">
      <dgm:prSet/>
      <dgm:spPr/>
      <dgm:t>
        <a:bodyPr/>
        <a:lstStyle/>
        <a:p>
          <a:endParaRPr lang="en-US" sz="3600"/>
        </a:p>
      </dgm:t>
    </dgm:pt>
    <dgm:pt modelId="{D1453F83-6C1F-4B6D-A922-5A620E6615A0}" type="sibTrans" cxnId="{A610B1DD-97FD-4717-9F48-5EFD127B6B4E}">
      <dgm:prSet/>
      <dgm:spPr/>
      <dgm:t>
        <a:bodyPr/>
        <a:lstStyle/>
        <a:p>
          <a:endParaRPr lang="en-US" sz="3600"/>
        </a:p>
      </dgm:t>
    </dgm:pt>
    <dgm:pt modelId="{794A26B1-BE8E-4F61-8E8A-C419DD88F0EB}">
      <dgm:prSet custT="1"/>
      <dgm:spPr/>
      <dgm:t>
        <a:bodyPr/>
        <a:lstStyle/>
        <a:p>
          <a:pPr rtl="0"/>
          <a:r>
            <a:rPr lang="es-ES" sz="1200" b="1" baseline="0" dirty="0" smtClean="0"/>
            <a:t>Mejorar la calidad de vida de nuestro equipo de trabajo</a:t>
          </a:r>
          <a:endParaRPr lang="en-US" sz="1200" dirty="0"/>
        </a:p>
      </dgm:t>
    </dgm:pt>
    <dgm:pt modelId="{FC5A99FC-0173-40F4-B8D3-35D5DA28B637}" type="parTrans" cxnId="{63BA44D6-E71E-452A-A2DD-04B652397A82}">
      <dgm:prSet/>
      <dgm:spPr/>
      <dgm:t>
        <a:bodyPr/>
        <a:lstStyle/>
        <a:p>
          <a:endParaRPr lang="en-US" sz="3600"/>
        </a:p>
      </dgm:t>
    </dgm:pt>
    <dgm:pt modelId="{E2C5576C-84C2-405C-BED4-D4FC7C9937DD}" type="sibTrans" cxnId="{63BA44D6-E71E-452A-A2DD-04B652397A82}">
      <dgm:prSet/>
      <dgm:spPr/>
      <dgm:t>
        <a:bodyPr/>
        <a:lstStyle/>
        <a:p>
          <a:endParaRPr lang="en-US" sz="3600"/>
        </a:p>
      </dgm:t>
    </dgm:pt>
    <dgm:pt modelId="{1C16A93B-59DF-4D27-88ED-A02FB7E2DF57}">
      <dgm:prSet custT="1"/>
      <dgm:spPr/>
      <dgm:t>
        <a:bodyPr/>
        <a:lstStyle/>
        <a:p>
          <a:pPr rtl="0"/>
          <a:r>
            <a:rPr lang="es-ES" sz="1200" b="1" baseline="0" dirty="0" smtClean="0"/>
            <a:t>Mantener la satisfacción del cliente mediante la prestación de un servicio eficiente y de calidad</a:t>
          </a:r>
          <a:endParaRPr lang="en-US" sz="1200" dirty="0"/>
        </a:p>
      </dgm:t>
    </dgm:pt>
    <dgm:pt modelId="{85242587-F1F2-4667-819D-B5F85BF456D3}" type="parTrans" cxnId="{DC0132B4-A322-4658-A157-8AD9F3BC6BBB}">
      <dgm:prSet/>
      <dgm:spPr/>
      <dgm:t>
        <a:bodyPr/>
        <a:lstStyle/>
        <a:p>
          <a:endParaRPr lang="en-US" sz="3600"/>
        </a:p>
      </dgm:t>
    </dgm:pt>
    <dgm:pt modelId="{D08BE8D1-0A50-46F5-A78E-B63A1EF93B64}" type="sibTrans" cxnId="{DC0132B4-A322-4658-A157-8AD9F3BC6BBB}">
      <dgm:prSet/>
      <dgm:spPr/>
      <dgm:t>
        <a:bodyPr/>
        <a:lstStyle/>
        <a:p>
          <a:endParaRPr lang="en-US" sz="3600"/>
        </a:p>
      </dgm:t>
    </dgm:pt>
    <dgm:pt modelId="{5C4FE326-8481-4283-A6AB-B4A62B36ADB6}">
      <dgm:prSet custT="1"/>
      <dgm:spPr/>
      <dgm:t>
        <a:bodyPr/>
        <a:lstStyle/>
        <a:p>
          <a:pPr rtl="0"/>
          <a:r>
            <a:rPr lang="es-ES" sz="1200" b="1" baseline="0" dirty="0" smtClean="0"/>
            <a:t>Fomentar el compromiso y honestidad en pro de ser reconocidos como una empresa responsable</a:t>
          </a:r>
          <a:endParaRPr lang="en-US" sz="1200" dirty="0"/>
        </a:p>
      </dgm:t>
    </dgm:pt>
    <dgm:pt modelId="{3DC4E737-D720-49D1-8B61-0FB00B329949}" type="parTrans" cxnId="{C477702D-8799-4F00-B865-73E78916AA2B}">
      <dgm:prSet/>
      <dgm:spPr/>
      <dgm:t>
        <a:bodyPr/>
        <a:lstStyle/>
        <a:p>
          <a:endParaRPr lang="en-US" sz="3600"/>
        </a:p>
      </dgm:t>
    </dgm:pt>
    <dgm:pt modelId="{F68C2F17-D121-4B22-ADB7-44F007AB9E56}" type="sibTrans" cxnId="{C477702D-8799-4F00-B865-73E78916AA2B}">
      <dgm:prSet/>
      <dgm:spPr/>
      <dgm:t>
        <a:bodyPr/>
        <a:lstStyle/>
        <a:p>
          <a:endParaRPr lang="en-US" sz="3600"/>
        </a:p>
      </dgm:t>
    </dgm:pt>
    <dgm:pt modelId="{42CC0398-7D62-4020-9E14-847C9267AFC3}" type="pres">
      <dgm:prSet presAssocID="{7D83D0EB-539C-4EE7-9C95-281AA129FA37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BB58072-383D-4A95-AD50-201C856BC6F5}" type="pres">
      <dgm:prSet presAssocID="{EB56DF57-493B-43F0-9C1A-51320D800637}" presName="chaos" presStyleCnt="0"/>
      <dgm:spPr/>
    </dgm:pt>
    <dgm:pt modelId="{56AA5094-13C0-4270-90DA-D6EBD3E1520F}" type="pres">
      <dgm:prSet presAssocID="{EB56DF57-493B-43F0-9C1A-51320D800637}" presName="parTx1" presStyleLbl="revTx" presStyleIdx="0" presStyleCnt="3"/>
      <dgm:spPr/>
      <dgm:t>
        <a:bodyPr/>
        <a:lstStyle/>
        <a:p>
          <a:endParaRPr lang="en-US"/>
        </a:p>
      </dgm:t>
    </dgm:pt>
    <dgm:pt modelId="{8767E374-01ED-48C9-9377-1B53862246DB}" type="pres">
      <dgm:prSet presAssocID="{EB56DF57-493B-43F0-9C1A-51320D800637}" presName="c1" presStyleLbl="node1" presStyleIdx="0" presStyleCnt="19"/>
      <dgm:spPr/>
    </dgm:pt>
    <dgm:pt modelId="{56FF5801-90EE-4BBC-81A7-001FBD5ADD72}" type="pres">
      <dgm:prSet presAssocID="{EB56DF57-493B-43F0-9C1A-51320D800637}" presName="c2" presStyleLbl="node1" presStyleIdx="1" presStyleCnt="19"/>
      <dgm:spPr/>
    </dgm:pt>
    <dgm:pt modelId="{1F43B7C5-C687-4268-8AAC-9B05A9DEAB55}" type="pres">
      <dgm:prSet presAssocID="{EB56DF57-493B-43F0-9C1A-51320D800637}" presName="c3" presStyleLbl="node1" presStyleIdx="2" presStyleCnt="19"/>
      <dgm:spPr/>
    </dgm:pt>
    <dgm:pt modelId="{A5DB5066-931F-46F7-B99B-EAD61FD16B1C}" type="pres">
      <dgm:prSet presAssocID="{EB56DF57-493B-43F0-9C1A-51320D800637}" presName="c4" presStyleLbl="node1" presStyleIdx="3" presStyleCnt="19"/>
      <dgm:spPr/>
    </dgm:pt>
    <dgm:pt modelId="{C02F6ED3-5707-4963-8471-DC386F0CAD43}" type="pres">
      <dgm:prSet presAssocID="{EB56DF57-493B-43F0-9C1A-51320D800637}" presName="c5" presStyleLbl="node1" presStyleIdx="4" presStyleCnt="19"/>
      <dgm:spPr/>
    </dgm:pt>
    <dgm:pt modelId="{678EE10A-8C38-47E9-A0BE-64A38369CC6F}" type="pres">
      <dgm:prSet presAssocID="{EB56DF57-493B-43F0-9C1A-51320D800637}" presName="c6" presStyleLbl="node1" presStyleIdx="5" presStyleCnt="19"/>
      <dgm:spPr/>
    </dgm:pt>
    <dgm:pt modelId="{D2938E6A-E247-45EB-8B11-5F0304DC5AF8}" type="pres">
      <dgm:prSet presAssocID="{EB56DF57-493B-43F0-9C1A-51320D800637}" presName="c7" presStyleLbl="node1" presStyleIdx="6" presStyleCnt="19"/>
      <dgm:spPr/>
    </dgm:pt>
    <dgm:pt modelId="{8B47FC68-F1EB-490B-8341-84596DA350BC}" type="pres">
      <dgm:prSet presAssocID="{EB56DF57-493B-43F0-9C1A-51320D800637}" presName="c8" presStyleLbl="node1" presStyleIdx="7" presStyleCnt="19"/>
      <dgm:spPr/>
    </dgm:pt>
    <dgm:pt modelId="{2A5C68E0-6637-4BE2-8E94-D774EABBC142}" type="pres">
      <dgm:prSet presAssocID="{EB56DF57-493B-43F0-9C1A-51320D800637}" presName="c9" presStyleLbl="node1" presStyleIdx="8" presStyleCnt="19"/>
      <dgm:spPr/>
    </dgm:pt>
    <dgm:pt modelId="{5D760F0F-C44E-4E0D-8D25-FE11F4C22CD4}" type="pres">
      <dgm:prSet presAssocID="{EB56DF57-493B-43F0-9C1A-51320D800637}" presName="c10" presStyleLbl="node1" presStyleIdx="9" presStyleCnt="19"/>
      <dgm:spPr/>
    </dgm:pt>
    <dgm:pt modelId="{380ECEF2-49BB-4A35-87DF-9FB4C5A6EB8E}" type="pres">
      <dgm:prSet presAssocID="{EB56DF57-493B-43F0-9C1A-51320D800637}" presName="c11" presStyleLbl="node1" presStyleIdx="10" presStyleCnt="19"/>
      <dgm:spPr/>
    </dgm:pt>
    <dgm:pt modelId="{908181E2-6C70-4A52-B0D9-8D68743532D8}" type="pres">
      <dgm:prSet presAssocID="{EB56DF57-493B-43F0-9C1A-51320D800637}" presName="c12" presStyleLbl="node1" presStyleIdx="11" presStyleCnt="19"/>
      <dgm:spPr/>
    </dgm:pt>
    <dgm:pt modelId="{5E07B716-942D-41BB-AAB2-827D770D2C4C}" type="pres">
      <dgm:prSet presAssocID="{EB56DF57-493B-43F0-9C1A-51320D800637}" presName="c13" presStyleLbl="node1" presStyleIdx="12" presStyleCnt="19"/>
      <dgm:spPr/>
    </dgm:pt>
    <dgm:pt modelId="{E3810CD5-CB15-40F2-8CD1-A4911F04B6D3}" type="pres">
      <dgm:prSet presAssocID="{EB56DF57-493B-43F0-9C1A-51320D800637}" presName="c14" presStyleLbl="node1" presStyleIdx="13" presStyleCnt="19"/>
      <dgm:spPr/>
    </dgm:pt>
    <dgm:pt modelId="{F27F4BE1-7C1D-4289-8B67-96A2B7449261}" type="pres">
      <dgm:prSet presAssocID="{EB56DF57-493B-43F0-9C1A-51320D800637}" presName="c15" presStyleLbl="node1" presStyleIdx="14" presStyleCnt="19"/>
      <dgm:spPr/>
    </dgm:pt>
    <dgm:pt modelId="{F6885CD9-1BE0-4106-B6E9-68D5F480B9DC}" type="pres">
      <dgm:prSet presAssocID="{EB56DF57-493B-43F0-9C1A-51320D800637}" presName="c16" presStyleLbl="node1" presStyleIdx="15" presStyleCnt="19"/>
      <dgm:spPr/>
    </dgm:pt>
    <dgm:pt modelId="{B8F9B04D-2C1C-4033-8E11-39FDCD34CF6F}" type="pres">
      <dgm:prSet presAssocID="{EB56DF57-493B-43F0-9C1A-51320D800637}" presName="c17" presStyleLbl="node1" presStyleIdx="16" presStyleCnt="19"/>
      <dgm:spPr/>
    </dgm:pt>
    <dgm:pt modelId="{8DA5C617-C18C-4890-BB8E-9AC555997CB7}" type="pres">
      <dgm:prSet presAssocID="{EB56DF57-493B-43F0-9C1A-51320D800637}" presName="c18" presStyleLbl="node1" presStyleIdx="17" presStyleCnt="19"/>
      <dgm:spPr/>
    </dgm:pt>
    <dgm:pt modelId="{EAB43833-09A8-40CF-B4E6-C7EEE4CE2D7F}" type="pres">
      <dgm:prSet presAssocID="{D1453F83-6C1F-4B6D-A922-5A620E6615A0}" presName="chevronComposite1" presStyleCnt="0"/>
      <dgm:spPr/>
    </dgm:pt>
    <dgm:pt modelId="{947ADE52-D5B9-4DAF-AFE7-A31D85063ED0}" type="pres">
      <dgm:prSet presAssocID="{D1453F83-6C1F-4B6D-A922-5A620E6615A0}" presName="chevron1" presStyleLbl="sibTrans2D1" presStyleIdx="0" presStyleCnt="3"/>
      <dgm:spPr/>
    </dgm:pt>
    <dgm:pt modelId="{9E7D2E79-A7E9-41F3-A9EA-CD5F9D314ACF}" type="pres">
      <dgm:prSet presAssocID="{D1453F83-6C1F-4B6D-A922-5A620E6615A0}" presName="spChevron1" presStyleCnt="0"/>
      <dgm:spPr/>
    </dgm:pt>
    <dgm:pt modelId="{FA19D7D1-D45F-403A-B87A-2B4368C9A216}" type="pres">
      <dgm:prSet presAssocID="{794A26B1-BE8E-4F61-8E8A-C419DD88F0EB}" presName="middle" presStyleCnt="0"/>
      <dgm:spPr/>
    </dgm:pt>
    <dgm:pt modelId="{0CFEDDC5-55D8-4261-9471-F9920CB19797}" type="pres">
      <dgm:prSet presAssocID="{794A26B1-BE8E-4F61-8E8A-C419DD88F0EB}" presName="parTxMid" presStyleLbl="revTx" presStyleIdx="1" presStyleCnt="3"/>
      <dgm:spPr/>
      <dgm:t>
        <a:bodyPr/>
        <a:lstStyle/>
        <a:p>
          <a:endParaRPr lang="en-US"/>
        </a:p>
      </dgm:t>
    </dgm:pt>
    <dgm:pt modelId="{0DD4E94B-F74F-4E97-AADB-11E98AAB7BD1}" type="pres">
      <dgm:prSet presAssocID="{794A26B1-BE8E-4F61-8E8A-C419DD88F0EB}" presName="spMid" presStyleCnt="0"/>
      <dgm:spPr/>
    </dgm:pt>
    <dgm:pt modelId="{5F905B8B-4BA6-4045-8851-070B8F16ABCD}" type="pres">
      <dgm:prSet presAssocID="{E2C5576C-84C2-405C-BED4-D4FC7C9937DD}" presName="chevronComposite1" presStyleCnt="0"/>
      <dgm:spPr/>
    </dgm:pt>
    <dgm:pt modelId="{44DF33F1-7B7C-479A-AAAE-98BC0F015D62}" type="pres">
      <dgm:prSet presAssocID="{E2C5576C-84C2-405C-BED4-D4FC7C9937DD}" presName="chevron1" presStyleLbl="sibTrans2D1" presStyleIdx="1" presStyleCnt="3"/>
      <dgm:spPr/>
    </dgm:pt>
    <dgm:pt modelId="{1EBAE7F1-6439-4635-B16E-AC153C8E926A}" type="pres">
      <dgm:prSet presAssocID="{E2C5576C-84C2-405C-BED4-D4FC7C9937DD}" presName="spChevron1" presStyleCnt="0"/>
      <dgm:spPr/>
    </dgm:pt>
    <dgm:pt modelId="{1C5BA037-56FA-4F4E-862B-715F8399FF0C}" type="pres">
      <dgm:prSet presAssocID="{1C16A93B-59DF-4D27-88ED-A02FB7E2DF57}" presName="middle" presStyleCnt="0"/>
      <dgm:spPr/>
    </dgm:pt>
    <dgm:pt modelId="{F0688199-274A-4164-92DA-54FC47A1B337}" type="pres">
      <dgm:prSet presAssocID="{1C16A93B-59DF-4D27-88ED-A02FB7E2DF57}" presName="parTxMid" presStyleLbl="revTx" presStyleIdx="2" presStyleCnt="3"/>
      <dgm:spPr/>
      <dgm:t>
        <a:bodyPr/>
        <a:lstStyle/>
        <a:p>
          <a:endParaRPr lang="en-US"/>
        </a:p>
      </dgm:t>
    </dgm:pt>
    <dgm:pt modelId="{0F4C96DD-E6F6-47ED-A449-0FC358DBCF71}" type="pres">
      <dgm:prSet presAssocID="{1C16A93B-59DF-4D27-88ED-A02FB7E2DF57}" presName="spMid" presStyleCnt="0"/>
      <dgm:spPr/>
    </dgm:pt>
    <dgm:pt modelId="{EF73AADB-D41E-42DD-8F64-A714B5FF283F}" type="pres">
      <dgm:prSet presAssocID="{D08BE8D1-0A50-46F5-A78E-B63A1EF93B64}" presName="chevronComposite1" presStyleCnt="0"/>
      <dgm:spPr/>
    </dgm:pt>
    <dgm:pt modelId="{85744CF2-C206-4ECF-9661-D79ABF92C660}" type="pres">
      <dgm:prSet presAssocID="{D08BE8D1-0A50-46F5-A78E-B63A1EF93B64}" presName="chevron1" presStyleLbl="sibTrans2D1" presStyleIdx="2" presStyleCnt="3"/>
      <dgm:spPr/>
    </dgm:pt>
    <dgm:pt modelId="{4903EAF1-7AC4-47BC-9172-1B353F62E5B6}" type="pres">
      <dgm:prSet presAssocID="{D08BE8D1-0A50-46F5-A78E-B63A1EF93B64}" presName="spChevron1" presStyleCnt="0"/>
      <dgm:spPr/>
    </dgm:pt>
    <dgm:pt modelId="{E97A9255-6142-4A58-9EE2-297A9B17326C}" type="pres">
      <dgm:prSet presAssocID="{5C4FE326-8481-4283-A6AB-B4A62B36ADB6}" presName="last" presStyleCnt="0"/>
      <dgm:spPr/>
    </dgm:pt>
    <dgm:pt modelId="{0EAD30FD-6EEC-46DB-A580-6A60F9049E8D}" type="pres">
      <dgm:prSet presAssocID="{5C4FE326-8481-4283-A6AB-B4A62B36ADB6}" presName="circleTx" presStyleLbl="node1" presStyleIdx="18" presStyleCnt="19" custScaleX="77404" custScaleY="71329"/>
      <dgm:spPr/>
      <dgm:t>
        <a:bodyPr/>
        <a:lstStyle/>
        <a:p>
          <a:endParaRPr lang="en-US"/>
        </a:p>
      </dgm:t>
    </dgm:pt>
    <dgm:pt modelId="{6E017BC3-5C22-4FAA-B368-85D31C61E449}" type="pres">
      <dgm:prSet presAssocID="{5C4FE326-8481-4283-A6AB-B4A62B36ADB6}" presName="spN" presStyleCnt="0"/>
      <dgm:spPr/>
    </dgm:pt>
  </dgm:ptLst>
  <dgm:cxnLst>
    <dgm:cxn modelId="{A610B1DD-97FD-4717-9F48-5EFD127B6B4E}" srcId="{7D83D0EB-539C-4EE7-9C95-281AA129FA37}" destId="{EB56DF57-493B-43F0-9C1A-51320D800637}" srcOrd="0" destOrd="0" parTransId="{A0AA539E-2623-49A3-B78D-0EFB102E36D1}" sibTransId="{D1453F83-6C1F-4B6D-A922-5A620E6615A0}"/>
    <dgm:cxn modelId="{3B5CBCF7-6B1E-4274-8C4B-933805A66038}" type="presOf" srcId="{1C16A93B-59DF-4D27-88ED-A02FB7E2DF57}" destId="{F0688199-274A-4164-92DA-54FC47A1B337}" srcOrd="0" destOrd="0" presId="urn:microsoft.com/office/officeart/2009/3/layout/RandomtoResultProcess"/>
    <dgm:cxn modelId="{908C1150-1DEC-41B5-BC51-E4DAFA6ED933}" type="presOf" srcId="{EB56DF57-493B-43F0-9C1A-51320D800637}" destId="{56AA5094-13C0-4270-90DA-D6EBD3E1520F}" srcOrd="0" destOrd="0" presId="urn:microsoft.com/office/officeart/2009/3/layout/RandomtoResultProcess"/>
    <dgm:cxn modelId="{7B657E68-F7C0-4F5E-A71E-730606D625B4}" type="presOf" srcId="{794A26B1-BE8E-4F61-8E8A-C419DD88F0EB}" destId="{0CFEDDC5-55D8-4261-9471-F9920CB19797}" srcOrd="0" destOrd="0" presId="urn:microsoft.com/office/officeart/2009/3/layout/RandomtoResultProcess"/>
    <dgm:cxn modelId="{72336A51-4204-40F8-B7AD-53E8CBB9C9E1}" type="presOf" srcId="{5C4FE326-8481-4283-A6AB-B4A62B36ADB6}" destId="{0EAD30FD-6EEC-46DB-A580-6A60F9049E8D}" srcOrd="0" destOrd="0" presId="urn:microsoft.com/office/officeart/2009/3/layout/RandomtoResultProcess"/>
    <dgm:cxn modelId="{63BA44D6-E71E-452A-A2DD-04B652397A82}" srcId="{7D83D0EB-539C-4EE7-9C95-281AA129FA37}" destId="{794A26B1-BE8E-4F61-8E8A-C419DD88F0EB}" srcOrd="1" destOrd="0" parTransId="{FC5A99FC-0173-40F4-B8D3-35D5DA28B637}" sibTransId="{E2C5576C-84C2-405C-BED4-D4FC7C9937DD}"/>
    <dgm:cxn modelId="{C477702D-8799-4F00-B865-73E78916AA2B}" srcId="{7D83D0EB-539C-4EE7-9C95-281AA129FA37}" destId="{5C4FE326-8481-4283-A6AB-B4A62B36ADB6}" srcOrd="3" destOrd="0" parTransId="{3DC4E737-D720-49D1-8B61-0FB00B329949}" sibTransId="{F68C2F17-D121-4B22-ADB7-44F007AB9E56}"/>
    <dgm:cxn modelId="{1D020664-4CC1-430D-8CD9-65AD418C02AB}" type="presOf" srcId="{7D83D0EB-539C-4EE7-9C95-281AA129FA37}" destId="{42CC0398-7D62-4020-9E14-847C9267AFC3}" srcOrd="0" destOrd="0" presId="urn:microsoft.com/office/officeart/2009/3/layout/RandomtoResultProcess"/>
    <dgm:cxn modelId="{DC0132B4-A322-4658-A157-8AD9F3BC6BBB}" srcId="{7D83D0EB-539C-4EE7-9C95-281AA129FA37}" destId="{1C16A93B-59DF-4D27-88ED-A02FB7E2DF57}" srcOrd="2" destOrd="0" parTransId="{85242587-F1F2-4667-819D-B5F85BF456D3}" sibTransId="{D08BE8D1-0A50-46F5-A78E-B63A1EF93B64}"/>
    <dgm:cxn modelId="{A767C265-9A26-4CB9-AF24-AC2AB5019982}" type="presParOf" srcId="{42CC0398-7D62-4020-9E14-847C9267AFC3}" destId="{8BB58072-383D-4A95-AD50-201C856BC6F5}" srcOrd="0" destOrd="0" presId="urn:microsoft.com/office/officeart/2009/3/layout/RandomtoResultProcess"/>
    <dgm:cxn modelId="{09C308F5-4572-4785-999A-CBE3A198C5B7}" type="presParOf" srcId="{8BB58072-383D-4A95-AD50-201C856BC6F5}" destId="{56AA5094-13C0-4270-90DA-D6EBD3E1520F}" srcOrd="0" destOrd="0" presId="urn:microsoft.com/office/officeart/2009/3/layout/RandomtoResultProcess"/>
    <dgm:cxn modelId="{AE300276-CEF8-4032-A5DC-1D76972976CC}" type="presParOf" srcId="{8BB58072-383D-4A95-AD50-201C856BC6F5}" destId="{8767E374-01ED-48C9-9377-1B53862246DB}" srcOrd="1" destOrd="0" presId="urn:microsoft.com/office/officeart/2009/3/layout/RandomtoResultProcess"/>
    <dgm:cxn modelId="{B2C0F4FA-DD72-40EF-8643-BCC2C99F6848}" type="presParOf" srcId="{8BB58072-383D-4A95-AD50-201C856BC6F5}" destId="{56FF5801-90EE-4BBC-81A7-001FBD5ADD72}" srcOrd="2" destOrd="0" presId="urn:microsoft.com/office/officeart/2009/3/layout/RandomtoResultProcess"/>
    <dgm:cxn modelId="{5E9F7CD9-97AD-48FC-9426-9804A1847723}" type="presParOf" srcId="{8BB58072-383D-4A95-AD50-201C856BC6F5}" destId="{1F43B7C5-C687-4268-8AAC-9B05A9DEAB55}" srcOrd="3" destOrd="0" presId="urn:microsoft.com/office/officeart/2009/3/layout/RandomtoResultProcess"/>
    <dgm:cxn modelId="{3C63E329-B444-476D-91E9-89852FD12A30}" type="presParOf" srcId="{8BB58072-383D-4A95-AD50-201C856BC6F5}" destId="{A5DB5066-931F-46F7-B99B-EAD61FD16B1C}" srcOrd="4" destOrd="0" presId="urn:microsoft.com/office/officeart/2009/3/layout/RandomtoResultProcess"/>
    <dgm:cxn modelId="{24190596-72A9-4F07-ACB1-E93C0D3421A1}" type="presParOf" srcId="{8BB58072-383D-4A95-AD50-201C856BC6F5}" destId="{C02F6ED3-5707-4963-8471-DC386F0CAD43}" srcOrd="5" destOrd="0" presId="urn:microsoft.com/office/officeart/2009/3/layout/RandomtoResultProcess"/>
    <dgm:cxn modelId="{711DECC8-4914-44C6-8576-C18D40AC4382}" type="presParOf" srcId="{8BB58072-383D-4A95-AD50-201C856BC6F5}" destId="{678EE10A-8C38-47E9-A0BE-64A38369CC6F}" srcOrd="6" destOrd="0" presId="urn:microsoft.com/office/officeart/2009/3/layout/RandomtoResultProcess"/>
    <dgm:cxn modelId="{4C00CB77-0359-42BD-85B7-705609A2F61A}" type="presParOf" srcId="{8BB58072-383D-4A95-AD50-201C856BC6F5}" destId="{D2938E6A-E247-45EB-8B11-5F0304DC5AF8}" srcOrd="7" destOrd="0" presId="urn:microsoft.com/office/officeart/2009/3/layout/RandomtoResultProcess"/>
    <dgm:cxn modelId="{8BA91741-2602-4094-AC2D-B203A9194575}" type="presParOf" srcId="{8BB58072-383D-4A95-AD50-201C856BC6F5}" destId="{8B47FC68-F1EB-490B-8341-84596DA350BC}" srcOrd="8" destOrd="0" presId="urn:microsoft.com/office/officeart/2009/3/layout/RandomtoResultProcess"/>
    <dgm:cxn modelId="{29F38C9D-EB30-4A39-83FB-878D3729800B}" type="presParOf" srcId="{8BB58072-383D-4A95-AD50-201C856BC6F5}" destId="{2A5C68E0-6637-4BE2-8E94-D774EABBC142}" srcOrd="9" destOrd="0" presId="urn:microsoft.com/office/officeart/2009/3/layout/RandomtoResultProcess"/>
    <dgm:cxn modelId="{7BEB0406-B8F3-4F6D-BAFB-31E0CEB915F7}" type="presParOf" srcId="{8BB58072-383D-4A95-AD50-201C856BC6F5}" destId="{5D760F0F-C44E-4E0D-8D25-FE11F4C22CD4}" srcOrd="10" destOrd="0" presId="urn:microsoft.com/office/officeart/2009/3/layout/RandomtoResultProcess"/>
    <dgm:cxn modelId="{353051FB-2427-428D-B3D7-D04259458649}" type="presParOf" srcId="{8BB58072-383D-4A95-AD50-201C856BC6F5}" destId="{380ECEF2-49BB-4A35-87DF-9FB4C5A6EB8E}" srcOrd="11" destOrd="0" presId="urn:microsoft.com/office/officeart/2009/3/layout/RandomtoResultProcess"/>
    <dgm:cxn modelId="{7997848C-930A-41BB-8F35-3991F56857AC}" type="presParOf" srcId="{8BB58072-383D-4A95-AD50-201C856BC6F5}" destId="{908181E2-6C70-4A52-B0D9-8D68743532D8}" srcOrd="12" destOrd="0" presId="urn:microsoft.com/office/officeart/2009/3/layout/RandomtoResultProcess"/>
    <dgm:cxn modelId="{E9B89E2E-5993-45AD-8D34-91400470DAAE}" type="presParOf" srcId="{8BB58072-383D-4A95-AD50-201C856BC6F5}" destId="{5E07B716-942D-41BB-AAB2-827D770D2C4C}" srcOrd="13" destOrd="0" presId="urn:microsoft.com/office/officeart/2009/3/layout/RandomtoResultProcess"/>
    <dgm:cxn modelId="{04961B5D-D14C-4640-A271-331A3A05370D}" type="presParOf" srcId="{8BB58072-383D-4A95-AD50-201C856BC6F5}" destId="{E3810CD5-CB15-40F2-8CD1-A4911F04B6D3}" srcOrd="14" destOrd="0" presId="urn:microsoft.com/office/officeart/2009/3/layout/RandomtoResultProcess"/>
    <dgm:cxn modelId="{DE8A7A8C-E9B2-4E1A-AD41-139397692D51}" type="presParOf" srcId="{8BB58072-383D-4A95-AD50-201C856BC6F5}" destId="{F27F4BE1-7C1D-4289-8B67-96A2B7449261}" srcOrd="15" destOrd="0" presId="urn:microsoft.com/office/officeart/2009/3/layout/RandomtoResultProcess"/>
    <dgm:cxn modelId="{1BB3E97A-21B8-4E18-9B03-E61A88EDFF2B}" type="presParOf" srcId="{8BB58072-383D-4A95-AD50-201C856BC6F5}" destId="{F6885CD9-1BE0-4106-B6E9-68D5F480B9DC}" srcOrd="16" destOrd="0" presId="urn:microsoft.com/office/officeart/2009/3/layout/RandomtoResultProcess"/>
    <dgm:cxn modelId="{AEA511F9-FAE7-4128-98AA-F26CCE846794}" type="presParOf" srcId="{8BB58072-383D-4A95-AD50-201C856BC6F5}" destId="{B8F9B04D-2C1C-4033-8E11-39FDCD34CF6F}" srcOrd="17" destOrd="0" presId="urn:microsoft.com/office/officeart/2009/3/layout/RandomtoResultProcess"/>
    <dgm:cxn modelId="{3E0487E8-1693-4FE2-B459-E48DEA419DB7}" type="presParOf" srcId="{8BB58072-383D-4A95-AD50-201C856BC6F5}" destId="{8DA5C617-C18C-4890-BB8E-9AC555997CB7}" srcOrd="18" destOrd="0" presId="urn:microsoft.com/office/officeart/2009/3/layout/RandomtoResultProcess"/>
    <dgm:cxn modelId="{CA10D9B2-27EF-4906-AC8C-EC2EC3F8920D}" type="presParOf" srcId="{42CC0398-7D62-4020-9E14-847C9267AFC3}" destId="{EAB43833-09A8-40CF-B4E6-C7EEE4CE2D7F}" srcOrd="1" destOrd="0" presId="urn:microsoft.com/office/officeart/2009/3/layout/RandomtoResultProcess"/>
    <dgm:cxn modelId="{F7DB75AB-D13B-4261-8508-078951816D96}" type="presParOf" srcId="{EAB43833-09A8-40CF-B4E6-C7EEE4CE2D7F}" destId="{947ADE52-D5B9-4DAF-AFE7-A31D85063ED0}" srcOrd="0" destOrd="0" presId="urn:microsoft.com/office/officeart/2009/3/layout/RandomtoResultProcess"/>
    <dgm:cxn modelId="{96A57D0F-FFA8-4DDA-8E91-710C039C5F9D}" type="presParOf" srcId="{EAB43833-09A8-40CF-B4E6-C7EEE4CE2D7F}" destId="{9E7D2E79-A7E9-41F3-A9EA-CD5F9D314ACF}" srcOrd="1" destOrd="0" presId="urn:microsoft.com/office/officeart/2009/3/layout/RandomtoResultProcess"/>
    <dgm:cxn modelId="{41C23034-0824-4315-ACAC-5E828AABE6A0}" type="presParOf" srcId="{42CC0398-7D62-4020-9E14-847C9267AFC3}" destId="{FA19D7D1-D45F-403A-B87A-2B4368C9A216}" srcOrd="2" destOrd="0" presId="urn:microsoft.com/office/officeart/2009/3/layout/RandomtoResultProcess"/>
    <dgm:cxn modelId="{5A30E07D-8FEE-4FF9-938C-067DCCCE1564}" type="presParOf" srcId="{FA19D7D1-D45F-403A-B87A-2B4368C9A216}" destId="{0CFEDDC5-55D8-4261-9471-F9920CB19797}" srcOrd="0" destOrd="0" presId="urn:microsoft.com/office/officeart/2009/3/layout/RandomtoResultProcess"/>
    <dgm:cxn modelId="{F294D1AB-9372-4DED-99CC-3066C8B47850}" type="presParOf" srcId="{FA19D7D1-D45F-403A-B87A-2B4368C9A216}" destId="{0DD4E94B-F74F-4E97-AADB-11E98AAB7BD1}" srcOrd="1" destOrd="0" presId="urn:microsoft.com/office/officeart/2009/3/layout/RandomtoResultProcess"/>
    <dgm:cxn modelId="{73AC19E7-4CB8-4B13-9AC1-49516F9AA0B3}" type="presParOf" srcId="{42CC0398-7D62-4020-9E14-847C9267AFC3}" destId="{5F905B8B-4BA6-4045-8851-070B8F16ABCD}" srcOrd="3" destOrd="0" presId="urn:microsoft.com/office/officeart/2009/3/layout/RandomtoResultProcess"/>
    <dgm:cxn modelId="{5CA252F7-54A5-4D87-AAF6-307F7E305D3B}" type="presParOf" srcId="{5F905B8B-4BA6-4045-8851-070B8F16ABCD}" destId="{44DF33F1-7B7C-479A-AAAE-98BC0F015D62}" srcOrd="0" destOrd="0" presId="urn:microsoft.com/office/officeart/2009/3/layout/RandomtoResultProcess"/>
    <dgm:cxn modelId="{378E2670-F0D7-4012-96D3-BB06A7C63D6D}" type="presParOf" srcId="{5F905B8B-4BA6-4045-8851-070B8F16ABCD}" destId="{1EBAE7F1-6439-4635-B16E-AC153C8E926A}" srcOrd="1" destOrd="0" presId="urn:microsoft.com/office/officeart/2009/3/layout/RandomtoResultProcess"/>
    <dgm:cxn modelId="{D58E950B-8FB8-4CBB-9D2B-4DC2819D8356}" type="presParOf" srcId="{42CC0398-7D62-4020-9E14-847C9267AFC3}" destId="{1C5BA037-56FA-4F4E-862B-715F8399FF0C}" srcOrd="4" destOrd="0" presId="urn:microsoft.com/office/officeart/2009/3/layout/RandomtoResultProcess"/>
    <dgm:cxn modelId="{F0E1A505-5B89-4954-B0CD-3D661DEFD540}" type="presParOf" srcId="{1C5BA037-56FA-4F4E-862B-715F8399FF0C}" destId="{F0688199-274A-4164-92DA-54FC47A1B337}" srcOrd="0" destOrd="0" presId="urn:microsoft.com/office/officeart/2009/3/layout/RandomtoResultProcess"/>
    <dgm:cxn modelId="{363975CC-C0CD-4056-9160-6CB18230518E}" type="presParOf" srcId="{1C5BA037-56FA-4F4E-862B-715F8399FF0C}" destId="{0F4C96DD-E6F6-47ED-A449-0FC358DBCF71}" srcOrd="1" destOrd="0" presId="urn:microsoft.com/office/officeart/2009/3/layout/RandomtoResultProcess"/>
    <dgm:cxn modelId="{7483E155-91A7-4EED-9DBF-4A5DEB965ED7}" type="presParOf" srcId="{42CC0398-7D62-4020-9E14-847C9267AFC3}" destId="{EF73AADB-D41E-42DD-8F64-A714B5FF283F}" srcOrd="5" destOrd="0" presId="urn:microsoft.com/office/officeart/2009/3/layout/RandomtoResultProcess"/>
    <dgm:cxn modelId="{2D18C314-54AD-40DA-B5BD-D384EEEB436E}" type="presParOf" srcId="{EF73AADB-D41E-42DD-8F64-A714B5FF283F}" destId="{85744CF2-C206-4ECF-9661-D79ABF92C660}" srcOrd="0" destOrd="0" presId="urn:microsoft.com/office/officeart/2009/3/layout/RandomtoResultProcess"/>
    <dgm:cxn modelId="{F2A364BD-8CE0-4A4F-9519-2B866E499652}" type="presParOf" srcId="{EF73AADB-D41E-42DD-8F64-A714B5FF283F}" destId="{4903EAF1-7AC4-47BC-9172-1B353F62E5B6}" srcOrd="1" destOrd="0" presId="urn:microsoft.com/office/officeart/2009/3/layout/RandomtoResultProcess"/>
    <dgm:cxn modelId="{104C356B-78F0-4666-84F4-8789AAB02450}" type="presParOf" srcId="{42CC0398-7D62-4020-9E14-847C9267AFC3}" destId="{E97A9255-6142-4A58-9EE2-297A9B17326C}" srcOrd="6" destOrd="0" presId="urn:microsoft.com/office/officeart/2009/3/layout/RandomtoResultProcess"/>
    <dgm:cxn modelId="{9E23E10C-586D-4E85-8AFB-591A8C0C9D5C}" type="presParOf" srcId="{E97A9255-6142-4A58-9EE2-297A9B17326C}" destId="{0EAD30FD-6EEC-46DB-A580-6A60F9049E8D}" srcOrd="0" destOrd="0" presId="urn:microsoft.com/office/officeart/2009/3/layout/RandomtoResultProcess"/>
    <dgm:cxn modelId="{1B4732E2-6F46-4D6D-93E6-A1C112B507B5}" type="presParOf" srcId="{E97A9255-6142-4A58-9EE2-297A9B17326C}" destId="{6E017BC3-5C22-4FAA-B368-85D31C61E449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CCE757-D757-47FE-AF46-12FBB4468A1F}">
      <dsp:nvSpPr>
        <dsp:cNvPr id="0" name=""/>
        <dsp:cNvSpPr/>
      </dsp:nvSpPr>
      <dsp:spPr>
        <a:xfrm>
          <a:off x="379809" y="503827"/>
          <a:ext cx="2983340" cy="3129135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6EA00D-737D-46C1-8332-EAF987AD15CA}">
      <dsp:nvSpPr>
        <dsp:cNvPr id="0" name=""/>
        <dsp:cNvSpPr/>
      </dsp:nvSpPr>
      <dsp:spPr>
        <a:xfrm>
          <a:off x="1235738" y="525399"/>
          <a:ext cx="2760464" cy="150962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- </a:t>
          </a:r>
          <a:r>
            <a:rPr lang="es-ES" sz="1400" b="1" kern="1200" dirty="0" smtClean="0"/>
            <a:t>Visión</a:t>
          </a:r>
          <a:r>
            <a:rPr lang="es-ES" sz="1200" kern="1200" dirty="0" smtClean="0"/>
            <a:t>. Lograr el posicionamiento en el mercado local  de AEDYCO E.U Como una de las mejores en el sector de la administración de propiedad horizontal.</a:t>
          </a:r>
          <a:endParaRPr lang="en-US" sz="1200" kern="1200" dirty="0"/>
        </a:p>
      </dsp:txBody>
      <dsp:txXfrm>
        <a:off x="1309432" y="599093"/>
        <a:ext cx="2613076" cy="1362241"/>
      </dsp:txXfrm>
    </dsp:sp>
    <dsp:sp modelId="{8BC5D85E-AEB6-40A1-9698-6DE3BA0BC06D}">
      <dsp:nvSpPr>
        <dsp:cNvPr id="0" name=""/>
        <dsp:cNvSpPr/>
      </dsp:nvSpPr>
      <dsp:spPr>
        <a:xfrm>
          <a:off x="1701180" y="2093832"/>
          <a:ext cx="2760464" cy="150962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- </a:t>
          </a:r>
          <a:r>
            <a:rPr lang="es-CO" sz="1400" b="1" kern="1200" dirty="0" smtClean="0"/>
            <a:t>Misión</a:t>
          </a:r>
          <a:r>
            <a:rPr lang="es-CO" sz="1200" kern="1200" dirty="0" smtClean="0"/>
            <a:t>. </a:t>
          </a:r>
          <a:r>
            <a:rPr lang="es-ES" sz="1200" kern="1200" dirty="0" smtClean="0"/>
            <a:t>Somos una alianza dedicada a la gerencia y comercialización de los servicios de administración de la propiedad horizontal, y como tal nuestra misión es: lograr la calidad total en la gerencia integral de la propiedad horizontal</a:t>
          </a:r>
          <a:endParaRPr lang="en-US" sz="1200" kern="1200" dirty="0"/>
        </a:p>
      </dsp:txBody>
      <dsp:txXfrm>
        <a:off x="1774874" y="2167526"/>
        <a:ext cx="2613076" cy="13622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74489-87C9-4A77-BB35-6D15AE20B987}">
      <dsp:nvSpPr>
        <dsp:cNvPr id="0" name=""/>
        <dsp:cNvSpPr/>
      </dsp:nvSpPr>
      <dsp:spPr>
        <a:xfrm>
          <a:off x="0" y="98349"/>
          <a:ext cx="4300564" cy="1981149"/>
        </a:xfrm>
        <a:prstGeom prst="leftRightRibb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3EE5A0-D04F-4C99-B7BE-7B1C24D1408F}">
      <dsp:nvSpPr>
        <dsp:cNvPr id="0" name=""/>
        <dsp:cNvSpPr/>
      </dsp:nvSpPr>
      <dsp:spPr>
        <a:xfrm>
          <a:off x="516067" y="482442"/>
          <a:ext cx="1419186" cy="84291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9784" rIns="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kern="1200" dirty="0" smtClean="0"/>
            <a:t>Propósito Mega</a:t>
          </a:r>
          <a:r>
            <a:rPr lang="es-CO" sz="1300" kern="1200" dirty="0" smtClean="0"/>
            <a:t>, </a:t>
          </a:r>
          <a:r>
            <a:rPr lang="es-ES" sz="1300" kern="1200" dirty="0" smtClean="0"/>
            <a:t>Ser la empresa de </a:t>
          </a:r>
          <a:r>
            <a:rPr lang="es-ES" sz="1300" kern="1200" dirty="0" err="1" smtClean="0"/>
            <a:t>administracion</a:t>
          </a:r>
          <a:r>
            <a:rPr lang="es-ES" sz="1300" kern="1200" dirty="0" smtClean="0"/>
            <a:t> de propiedad horizontal</a:t>
          </a:r>
          <a:endParaRPr lang="en-US" sz="1300" kern="1200" dirty="0"/>
        </a:p>
      </dsp:txBody>
      <dsp:txXfrm>
        <a:off x="516067" y="482442"/>
        <a:ext cx="1419186" cy="842910"/>
      </dsp:txXfrm>
    </dsp:sp>
    <dsp:sp modelId="{160A4133-B90C-4BB1-8D3F-C501EAF4D4DF}">
      <dsp:nvSpPr>
        <dsp:cNvPr id="0" name=""/>
        <dsp:cNvSpPr/>
      </dsp:nvSpPr>
      <dsp:spPr>
        <a:xfrm>
          <a:off x="2150282" y="757678"/>
          <a:ext cx="1677220" cy="84291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6228" rIns="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mas confiable del mercado, en cuanto al manejo y </a:t>
          </a:r>
          <a:r>
            <a:rPr lang="es-ES" sz="1300" kern="1200" dirty="0" err="1" smtClean="0"/>
            <a:t>administracion</a:t>
          </a:r>
          <a:r>
            <a:rPr lang="es-ES" sz="1300" kern="1200" dirty="0" smtClean="0"/>
            <a:t> de  los recursos</a:t>
          </a:r>
          <a:endParaRPr lang="en-US" sz="1300" kern="1200" dirty="0"/>
        </a:p>
      </dsp:txBody>
      <dsp:txXfrm>
        <a:off x="2150282" y="757678"/>
        <a:ext cx="1677220" cy="8429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AA5094-13C0-4270-90DA-D6EBD3E1520F}">
      <dsp:nvSpPr>
        <dsp:cNvPr id="0" name=""/>
        <dsp:cNvSpPr/>
      </dsp:nvSpPr>
      <dsp:spPr>
        <a:xfrm>
          <a:off x="147763" y="1330385"/>
          <a:ext cx="2084902" cy="687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baseline="0" dirty="0" smtClean="0"/>
            <a:t>Fomentar un ambiente laboral que permita el crecimiento del talento humano y la productividad del servicio.</a:t>
          </a:r>
          <a:endParaRPr lang="en-US" sz="1200" kern="1200" dirty="0"/>
        </a:p>
      </dsp:txBody>
      <dsp:txXfrm>
        <a:off x="147763" y="1330385"/>
        <a:ext cx="2084902" cy="687070"/>
      </dsp:txXfrm>
    </dsp:sp>
    <dsp:sp modelId="{8767E374-01ED-48C9-9377-1B53862246DB}">
      <dsp:nvSpPr>
        <dsp:cNvPr id="0" name=""/>
        <dsp:cNvSpPr/>
      </dsp:nvSpPr>
      <dsp:spPr>
        <a:xfrm>
          <a:off x="145394" y="1121421"/>
          <a:ext cx="165844" cy="16584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FF5801-90EE-4BBC-81A7-001FBD5ADD72}">
      <dsp:nvSpPr>
        <dsp:cNvPr id="0" name=""/>
        <dsp:cNvSpPr/>
      </dsp:nvSpPr>
      <dsp:spPr>
        <a:xfrm>
          <a:off x="261485" y="889239"/>
          <a:ext cx="165844" cy="16584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43B7C5-C687-4268-8AAC-9B05A9DEAB55}">
      <dsp:nvSpPr>
        <dsp:cNvPr id="0" name=""/>
        <dsp:cNvSpPr/>
      </dsp:nvSpPr>
      <dsp:spPr>
        <a:xfrm>
          <a:off x="540104" y="935675"/>
          <a:ext cx="260612" cy="26061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DB5066-931F-46F7-B99B-EAD61FD16B1C}">
      <dsp:nvSpPr>
        <dsp:cNvPr id="0" name=""/>
        <dsp:cNvSpPr/>
      </dsp:nvSpPr>
      <dsp:spPr>
        <a:xfrm>
          <a:off x="772287" y="680274"/>
          <a:ext cx="165844" cy="16584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2F6ED3-5707-4963-8471-DC386F0CAD43}">
      <dsp:nvSpPr>
        <dsp:cNvPr id="0" name=""/>
        <dsp:cNvSpPr/>
      </dsp:nvSpPr>
      <dsp:spPr>
        <a:xfrm>
          <a:off x="1074124" y="587402"/>
          <a:ext cx="165844" cy="165844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8EE10A-8C38-47E9-A0BE-64A38369CC6F}">
      <dsp:nvSpPr>
        <dsp:cNvPr id="0" name=""/>
        <dsp:cNvSpPr/>
      </dsp:nvSpPr>
      <dsp:spPr>
        <a:xfrm>
          <a:off x="1445615" y="749929"/>
          <a:ext cx="165844" cy="16584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938E6A-E247-45EB-8B11-5F0304DC5AF8}">
      <dsp:nvSpPr>
        <dsp:cNvPr id="0" name=""/>
        <dsp:cNvSpPr/>
      </dsp:nvSpPr>
      <dsp:spPr>
        <a:xfrm>
          <a:off x="1677798" y="866020"/>
          <a:ext cx="260612" cy="26061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47FC68-F1EB-490B-8341-84596DA350BC}">
      <dsp:nvSpPr>
        <dsp:cNvPr id="0" name=""/>
        <dsp:cNvSpPr/>
      </dsp:nvSpPr>
      <dsp:spPr>
        <a:xfrm>
          <a:off x="2002853" y="1121421"/>
          <a:ext cx="165844" cy="16584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5C68E0-6637-4BE2-8E94-D774EABBC142}">
      <dsp:nvSpPr>
        <dsp:cNvPr id="0" name=""/>
        <dsp:cNvSpPr/>
      </dsp:nvSpPr>
      <dsp:spPr>
        <a:xfrm>
          <a:off x="2142163" y="1376822"/>
          <a:ext cx="165844" cy="16584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760F0F-C44E-4E0D-8D25-FE11F4C22CD4}">
      <dsp:nvSpPr>
        <dsp:cNvPr id="0" name=""/>
        <dsp:cNvSpPr/>
      </dsp:nvSpPr>
      <dsp:spPr>
        <a:xfrm>
          <a:off x="934814" y="889239"/>
          <a:ext cx="426457" cy="426457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0ECEF2-49BB-4A35-87DF-9FB4C5A6EB8E}">
      <dsp:nvSpPr>
        <dsp:cNvPr id="0" name=""/>
        <dsp:cNvSpPr/>
      </dsp:nvSpPr>
      <dsp:spPr>
        <a:xfrm>
          <a:off x="29303" y="1771532"/>
          <a:ext cx="165844" cy="16584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8181E2-6C70-4A52-B0D9-8D68743532D8}">
      <dsp:nvSpPr>
        <dsp:cNvPr id="0" name=""/>
        <dsp:cNvSpPr/>
      </dsp:nvSpPr>
      <dsp:spPr>
        <a:xfrm>
          <a:off x="168612" y="1980496"/>
          <a:ext cx="260612" cy="26061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07B716-942D-41BB-AAB2-827D770D2C4C}">
      <dsp:nvSpPr>
        <dsp:cNvPr id="0" name=""/>
        <dsp:cNvSpPr/>
      </dsp:nvSpPr>
      <dsp:spPr>
        <a:xfrm>
          <a:off x="516886" y="2166242"/>
          <a:ext cx="379073" cy="37907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810CD5-CB15-40F2-8CD1-A4911F04B6D3}">
      <dsp:nvSpPr>
        <dsp:cNvPr id="0" name=""/>
        <dsp:cNvSpPr/>
      </dsp:nvSpPr>
      <dsp:spPr>
        <a:xfrm>
          <a:off x="1004469" y="2468079"/>
          <a:ext cx="165844" cy="16584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7F4BE1-7C1D-4289-8B67-96A2B7449261}">
      <dsp:nvSpPr>
        <dsp:cNvPr id="0" name=""/>
        <dsp:cNvSpPr/>
      </dsp:nvSpPr>
      <dsp:spPr>
        <a:xfrm>
          <a:off x="1097342" y="2166242"/>
          <a:ext cx="260612" cy="260612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885CD9-1BE0-4106-B6E9-68D5F480B9DC}">
      <dsp:nvSpPr>
        <dsp:cNvPr id="0" name=""/>
        <dsp:cNvSpPr/>
      </dsp:nvSpPr>
      <dsp:spPr>
        <a:xfrm>
          <a:off x="1329524" y="2491297"/>
          <a:ext cx="165844" cy="16584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F9B04D-2C1C-4033-8E11-39FDCD34CF6F}">
      <dsp:nvSpPr>
        <dsp:cNvPr id="0" name=""/>
        <dsp:cNvSpPr/>
      </dsp:nvSpPr>
      <dsp:spPr>
        <a:xfrm>
          <a:off x="1538488" y="2119805"/>
          <a:ext cx="379073" cy="37907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A5C617-C18C-4890-BB8E-9AC555997CB7}">
      <dsp:nvSpPr>
        <dsp:cNvPr id="0" name=""/>
        <dsp:cNvSpPr/>
      </dsp:nvSpPr>
      <dsp:spPr>
        <a:xfrm>
          <a:off x="2049290" y="2026932"/>
          <a:ext cx="260612" cy="26061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7ADE52-D5B9-4DAF-AFE7-A31D85063ED0}">
      <dsp:nvSpPr>
        <dsp:cNvPr id="0" name=""/>
        <dsp:cNvSpPr/>
      </dsp:nvSpPr>
      <dsp:spPr>
        <a:xfrm>
          <a:off x="2309903" y="935289"/>
          <a:ext cx="765382" cy="1461199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FEDDC5-55D8-4261-9471-F9920CB19797}">
      <dsp:nvSpPr>
        <dsp:cNvPr id="0" name=""/>
        <dsp:cNvSpPr/>
      </dsp:nvSpPr>
      <dsp:spPr>
        <a:xfrm>
          <a:off x="3075285" y="935999"/>
          <a:ext cx="2087407" cy="1461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baseline="0" dirty="0" smtClean="0"/>
            <a:t>Mejorar la calidad de vida de nuestro equipo de trabajo</a:t>
          </a:r>
          <a:endParaRPr lang="en-US" sz="1200" kern="1200" dirty="0"/>
        </a:p>
      </dsp:txBody>
      <dsp:txXfrm>
        <a:off x="3075285" y="935999"/>
        <a:ext cx="2087407" cy="1461185"/>
      </dsp:txXfrm>
    </dsp:sp>
    <dsp:sp modelId="{44DF33F1-7B7C-479A-AAAE-98BC0F015D62}">
      <dsp:nvSpPr>
        <dsp:cNvPr id="0" name=""/>
        <dsp:cNvSpPr/>
      </dsp:nvSpPr>
      <dsp:spPr>
        <a:xfrm>
          <a:off x="5162693" y="935289"/>
          <a:ext cx="765382" cy="1461199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688199-274A-4164-92DA-54FC47A1B337}">
      <dsp:nvSpPr>
        <dsp:cNvPr id="0" name=""/>
        <dsp:cNvSpPr/>
      </dsp:nvSpPr>
      <dsp:spPr>
        <a:xfrm>
          <a:off x="5928076" y="935999"/>
          <a:ext cx="2087407" cy="1461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baseline="0" dirty="0" smtClean="0"/>
            <a:t>Mantener la satisfacción del cliente mediante la prestación de un servicio eficiente y de calidad</a:t>
          </a:r>
          <a:endParaRPr lang="en-US" sz="1200" kern="1200" dirty="0"/>
        </a:p>
      </dsp:txBody>
      <dsp:txXfrm>
        <a:off x="5928076" y="935999"/>
        <a:ext cx="2087407" cy="1461185"/>
      </dsp:txXfrm>
    </dsp:sp>
    <dsp:sp modelId="{85744CF2-C206-4ECF-9661-D79ABF92C660}">
      <dsp:nvSpPr>
        <dsp:cNvPr id="0" name=""/>
        <dsp:cNvSpPr/>
      </dsp:nvSpPr>
      <dsp:spPr>
        <a:xfrm>
          <a:off x="8015484" y="935289"/>
          <a:ext cx="765382" cy="1461199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AD30FD-6EEC-46DB-A580-6A60F9049E8D}">
      <dsp:nvSpPr>
        <dsp:cNvPr id="0" name=""/>
        <dsp:cNvSpPr/>
      </dsp:nvSpPr>
      <dsp:spPr>
        <a:xfrm>
          <a:off x="9064823" y="1068887"/>
          <a:ext cx="1373376" cy="126558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baseline="0" dirty="0" smtClean="0"/>
            <a:t>Fomentar el compromiso y honestidad en pro de ser reconocidos como una empresa responsable</a:t>
          </a:r>
          <a:endParaRPr lang="en-US" sz="1200" kern="1200" dirty="0"/>
        </a:p>
      </dsp:txBody>
      <dsp:txXfrm>
        <a:off x="9265949" y="1254228"/>
        <a:ext cx="971124" cy="8949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4.png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2234" y="318372"/>
            <a:ext cx="4966535" cy="1596177"/>
          </a:xfrm>
        </p:spPr>
        <p:txBody>
          <a:bodyPr>
            <a:normAutofit/>
          </a:bodyPr>
          <a:lstStyle/>
          <a:p>
            <a:r>
              <a:rPr lang="es-CO" i="1" u="sng" dirty="0" smtClean="0"/>
              <a:t>Direccionamiento estratégico</a:t>
            </a:r>
            <a:endParaRPr lang="en-US" i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968274" y="652213"/>
            <a:ext cx="36808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i="1" dirty="0" err="1"/>
              <a:t>b</a:t>
            </a:r>
            <a:r>
              <a:rPr lang="es-CO" sz="1600" i="1" dirty="0" err="1" smtClean="0"/>
              <a:t>y</a:t>
            </a:r>
            <a:r>
              <a:rPr lang="es-CO" sz="1600" i="1" dirty="0" smtClean="0"/>
              <a:t> Marcos </a:t>
            </a:r>
            <a:r>
              <a:rPr lang="es-CO" sz="1600" i="1" dirty="0" smtClean="0"/>
              <a:t>Santiesteban &amp; Tatiana </a:t>
            </a:r>
            <a:r>
              <a:rPr lang="es-CO" sz="1600" i="1" dirty="0" err="1" smtClean="0"/>
              <a:t>Suluara</a:t>
            </a:r>
            <a:endParaRPr lang="en-US" sz="1600" i="1" dirty="0"/>
          </a:p>
        </p:txBody>
      </p:sp>
      <p:pic>
        <p:nvPicPr>
          <p:cNvPr id="5" name="Imagen 5">
            <a:extLst>
              <a:ext uri="{FF2B5EF4-FFF2-40B4-BE49-F238E27FC236}">
                <a16:creationId xmlns="" xmlns:a16="http://schemas.microsoft.com/office/drawing/2014/main" id="{8CE5C2B7-7955-46D7-977C-C9C552F10B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20" t="16191" r="33674" b="45079"/>
          <a:stretch/>
        </p:blipFill>
        <p:spPr>
          <a:xfrm>
            <a:off x="10804934" y="243872"/>
            <a:ext cx="1000835" cy="897809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2627897" y="6469402"/>
            <a:ext cx="9185399" cy="13647"/>
          </a:xfrm>
          <a:prstGeom prst="line">
            <a:avLst/>
          </a:prstGeom>
          <a:ln w="762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984914" y="1011258"/>
            <a:ext cx="3587086" cy="15920"/>
          </a:xfrm>
          <a:prstGeom prst="line">
            <a:avLst/>
          </a:prstGeom>
          <a:ln w="76200">
            <a:solidFill>
              <a:srgbClr val="00B0F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8218683" y="6197221"/>
            <a:ext cx="3587086" cy="15920"/>
          </a:xfrm>
          <a:prstGeom prst="line">
            <a:avLst/>
          </a:prstGeom>
          <a:ln w="38100">
            <a:solidFill>
              <a:srgbClr val="00B0F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588146" y="1201757"/>
            <a:ext cx="3587086" cy="15920"/>
          </a:xfrm>
          <a:prstGeom prst="line">
            <a:avLst/>
          </a:prstGeom>
          <a:ln w="38100">
            <a:solidFill>
              <a:srgbClr val="00B0F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6462671" y="713828"/>
            <a:ext cx="4636315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sz="4400" u="sng" dirty="0"/>
          </a:p>
        </p:txBody>
      </p:sp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2982340654"/>
              </p:ext>
            </p:extLst>
          </p:nvPr>
        </p:nvGraphicFramePr>
        <p:xfrm>
          <a:off x="-268880" y="1019218"/>
          <a:ext cx="5230977" cy="4246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3" name="Diagram 22"/>
          <p:cNvGraphicFramePr/>
          <p:nvPr>
            <p:extLst>
              <p:ext uri="{D42A27DB-BD31-4B8C-83A1-F6EECF244321}">
                <p14:modId xmlns:p14="http://schemas.microsoft.com/office/powerpoint/2010/main" val="1882971243"/>
              </p:ext>
            </p:extLst>
          </p:nvPr>
        </p:nvGraphicFramePr>
        <p:xfrm>
          <a:off x="3860141" y="1130940"/>
          <a:ext cx="4300565" cy="2083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3" name="Content Placeholder 1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45953150"/>
              </p:ext>
            </p:extLst>
          </p:nvPr>
        </p:nvGraphicFramePr>
        <p:xfrm>
          <a:off x="25" y="4370371"/>
          <a:ext cx="10751460" cy="3244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7902141" y="2724127"/>
            <a:ext cx="3671264" cy="1238153"/>
            <a:chOff x="2421631" y="425268"/>
            <a:chExt cx="2749476" cy="1001311"/>
          </a:xfrm>
        </p:grpSpPr>
        <p:sp>
          <p:nvSpPr>
            <p:cNvPr id="15" name="Rounded Rectangle 14"/>
            <p:cNvSpPr/>
            <p:nvPr/>
          </p:nvSpPr>
          <p:spPr>
            <a:xfrm>
              <a:off x="2421631" y="425268"/>
              <a:ext cx="2749475" cy="1001311"/>
            </a:xfrm>
            <a:prstGeom prst="roundRect">
              <a:avLst/>
            </a:pr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2519392" y="474147"/>
              <a:ext cx="2651715" cy="9035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500" kern="1200" dirty="0" smtClean="0"/>
                <a:t>- </a:t>
              </a:r>
              <a:r>
                <a:rPr lang="es-ES" sz="1500" kern="1200" dirty="0" err="1" smtClean="0">
                  <a:solidFill>
                    <a:srgbClr val="7030A0"/>
                  </a:solidFill>
                </a:rPr>
                <a:t>Obj</a:t>
              </a:r>
              <a:r>
                <a:rPr lang="es-ES" sz="1500" kern="1200" dirty="0" smtClean="0">
                  <a:solidFill>
                    <a:srgbClr val="7030A0"/>
                  </a:solidFill>
                </a:rPr>
                <a:t> Rentabilidad</a:t>
              </a:r>
              <a:r>
                <a:rPr lang="es-ES" sz="1500" dirty="0">
                  <a:solidFill>
                    <a:srgbClr val="7030A0"/>
                  </a:solidFill>
                </a:rPr>
                <a:t>: Invertir para así obtener beneficios suficientes, en relación a las ventas, activos o recursos propios y seguir creciendo de manera segura y sostenible.</a:t>
              </a:r>
              <a:endParaRPr lang="en-US" sz="1500" kern="1200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477753" y="1686278"/>
            <a:ext cx="3564192" cy="1001311"/>
            <a:chOff x="2421631" y="425268"/>
            <a:chExt cx="2749475" cy="1001311"/>
          </a:xfrm>
        </p:grpSpPr>
        <p:sp>
          <p:nvSpPr>
            <p:cNvPr id="19" name="Rounded Rectangle 18"/>
            <p:cNvSpPr/>
            <p:nvPr/>
          </p:nvSpPr>
          <p:spPr>
            <a:xfrm>
              <a:off x="2421631" y="425268"/>
              <a:ext cx="2749475" cy="1001311"/>
            </a:xfrm>
            <a:prstGeom prst="roundRect">
              <a:avLst/>
            </a:pr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2470511" y="474148"/>
              <a:ext cx="2651715" cy="9035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500" kern="1200" dirty="0" smtClean="0">
                  <a:solidFill>
                    <a:srgbClr val="7030A0"/>
                  </a:solidFill>
                </a:rPr>
                <a:t>- </a:t>
              </a:r>
              <a:r>
                <a:rPr lang="es-ES" sz="1500" kern="1200" dirty="0" err="1" smtClean="0">
                  <a:solidFill>
                    <a:srgbClr val="7030A0"/>
                  </a:solidFill>
                </a:rPr>
                <a:t>Obj</a:t>
              </a:r>
              <a:r>
                <a:rPr lang="es-ES" sz="1500" kern="1200" dirty="0" smtClean="0">
                  <a:solidFill>
                    <a:srgbClr val="7030A0"/>
                  </a:solidFill>
                </a:rPr>
                <a:t> Crecimiento</a:t>
              </a:r>
              <a:r>
                <a:rPr lang="es-ES" sz="1500" dirty="0" smtClean="0">
                  <a:solidFill>
                    <a:srgbClr val="7030A0"/>
                  </a:solidFill>
                </a:rPr>
                <a:t>: </a:t>
              </a:r>
              <a:r>
                <a:rPr lang="es-ES" sz="1500" dirty="0">
                  <a:solidFill>
                    <a:srgbClr val="7030A0"/>
                  </a:solidFill>
                </a:rPr>
                <a:t>Imponer tendencia novedosa hacia el consumo de nuestros servicios de manera rentable y proactiva.</a:t>
              </a:r>
              <a:endParaRPr lang="en-US" sz="1500" kern="1200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 rot="16200000">
            <a:off x="-830960" y="2347341"/>
            <a:ext cx="2749475" cy="644015"/>
            <a:chOff x="2421631" y="425268"/>
            <a:chExt cx="2749475" cy="1001311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22" name="Rounded Rectangle 21"/>
            <p:cNvSpPr/>
            <p:nvPr/>
          </p:nvSpPr>
          <p:spPr>
            <a:xfrm>
              <a:off x="2421631" y="425268"/>
              <a:ext cx="2749475" cy="1001311"/>
            </a:xfrm>
            <a:prstGeom prst="roundRect">
              <a:avLst/>
            </a:prstGeom>
            <a:grpFill/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ounded Rectangle 4"/>
            <p:cNvSpPr/>
            <p:nvPr/>
          </p:nvSpPr>
          <p:spPr>
            <a:xfrm>
              <a:off x="2470511" y="474148"/>
              <a:ext cx="2651715" cy="90355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500" kern="1200" dirty="0" smtClean="0"/>
                <a:t>- </a:t>
              </a:r>
              <a:r>
                <a:rPr lang="es-ES" sz="1500" dirty="0" smtClean="0"/>
                <a:t>Inmobiliaria AEDYCO</a:t>
              </a:r>
              <a:endParaRPr lang="en-US" sz="1500" kern="12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893169" y="4055942"/>
            <a:ext cx="2536403" cy="1312179"/>
            <a:chOff x="2398324" y="353892"/>
            <a:chExt cx="2749475" cy="1023807"/>
          </a:xfrm>
        </p:grpSpPr>
        <p:sp>
          <p:nvSpPr>
            <p:cNvPr id="26" name="Rounded Rectangle 25"/>
            <p:cNvSpPr/>
            <p:nvPr/>
          </p:nvSpPr>
          <p:spPr>
            <a:xfrm>
              <a:off x="2398324" y="353892"/>
              <a:ext cx="2749475" cy="1001311"/>
            </a:xfrm>
            <a:prstGeom prst="roundRect">
              <a:avLst/>
            </a:pr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Rounded Rectangle 4"/>
            <p:cNvSpPr/>
            <p:nvPr/>
          </p:nvSpPr>
          <p:spPr>
            <a:xfrm>
              <a:off x="2470511" y="474148"/>
              <a:ext cx="2651715" cy="9035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500" kern="1200" dirty="0" smtClean="0">
                  <a:solidFill>
                    <a:srgbClr val="7030A0"/>
                  </a:solidFill>
                </a:rPr>
                <a:t>- </a:t>
              </a:r>
              <a:r>
                <a:rPr lang="es-ES" sz="1500" kern="1200" dirty="0" err="1" smtClean="0">
                  <a:solidFill>
                    <a:srgbClr val="7030A0"/>
                  </a:solidFill>
                </a:rPr>
                <a:t>Obj</a:t>
              </a:r>
              <a:r>
                <a:rPr lang="es-ES" sz="1500" kern="1200" dirty="0" smtClean="0">
                  <a:solidFill>
                    <a:srgbClr val="7030A0"/>
                  </a:solidFill>
                </a:rPr>
                <a:t> Sostenibilidad</a:t>
              </a:r>
              <a:r>
                <a:rPr lang="es-ES" sz="1500" dirty="0">
                  <a:solidFill>
                    <a:srgbClr val="7030A0"/>
                  </a:solidFill>
                </a:rPr>
                <a:t>: Garantizar y promover el crecimiento económico inclusivo y sostenible.</a:t>
              </a:r>
              <a:endParaRPr lang="en-US" sz="1500" kern="1200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530051" y="4062249"/>
            <a:ext cx="2549766" cy="1277040"/>
            <a:chOff x="2421631" y="425268"/>
            <a:chExt cx="2749475" cy="1001311"/>
          </a:xfrm>
        </p:grpSpPr>
        <p:sp>
          <p:nvSpPr>
            <p:cNvPr id="29" name="Rounded Rectangle 28"/>
            <p:cNvSpPr/>
            <p:nvPr/>
          </p:nvSpPr>
          <p:spPr>
            <a:xfrm>
              <a:off x="2421631" y="425268"/>
              <a:ext cx="2749475" cy="1001311"/>
            </a:xfrm>
            <a:prstGeom prst="roundRect">
              <a:avLst/>
            </a:pr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Rounded Rectangle 4"/>
            <p:cNvSpPr/>
            <p:nvPr/>
          </p:nvSpPr>
          <p:spPr>
            <a:xfrm>
              <a:off x="2470511" y="474148"/>
              <a:ext cx="2651715" cy="9035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500" kern="1200" dirty="0" smtClean="0"/>
                <a:t>- </a:t>
              </a:r>
              <a:r>
                <a:rPr lang="es-ES" sz="1500" kern="1200" dirty="0" err="1" smtClean="0">
                  <a:solidFill>
                    <a:srgbClr val="7030A0"/>
                  </a:solidFill>
                </a:rPr>
                <a:t>Obj</a:t>
              </a:r>
              <a:r>
                <a:rPr lang="es-ES" sz="1500" kern="1200" dirty="0" smtClean="0">
                  <a:solidFill>
                    <a:srgbClr val="7030A0"/>
                  </a:solidFill>
                </a:rPr>
                <a:t>  </a:t>
              </a:r>
              <a:r>
                <a:rPr lang="es-ES" sz="1500" kern="1200" dirty="0" err="1" smtClean="0">
                  <a:solidFill>
                    <a:srgbClr val="7030A0"/>
                  </a:solidFill>
                </a:rPr>
                <a:t>Resoe</a:t>
              </a:r>
              <a:r>
                <a:rPr lang="es-ES" sz="1500" kern="1200" dirty="0" smtClean="0">
                  <a:solidFill>
                    <a:srgbClr val="7030A0"/>
                  </a:solidFill>
                </a:rPr>
                <a:t>. </a:t>
              </a:r>
              <a:r>
                <a:rPr lang="es-ES" sz="1500" dirty="0" smtClean="0">
                  <a:solidFill>
                    <a:srgbClr val="7030A0"/>
                  </a:solidFill>
                </a:rPr>
                <a:t>Comprometernos </a:t>
              </a:r>
              <a:r>
                <a:rPr lang="es-ES" sz="1500" dirty="0">
                  <a:solidFill>
                    <a:srgbClr val="7030A0"/>
                  </a:solidFill>
                </a:rPr>
                <a:t>con el uso de los insumos necesarios para ejercer una labor responsable y social con el planeta.</a:t>
              </a:r>
              <a:endParaRPr lang="en-US" sz="1500" kern="1200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892330" y="3065174"/>
            <a:ext cx="1756747" cy="1416915"/>
            <a:chOff x="2511761" y="3788888"/>
            <a:chExt cx="2965995" cy="774181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2" name="Rounded Rectangle 31"/>
            <p:cNvSpPr/>
            <p:nvPr/>
          </p:nvSpPr>
          <p:spPr>
            <a:xfrm>
              <a:off x="2511761" y="3788888"/>
              <a:ext cx="2965995" cy="774181"/>
            </a:xfrm>
            <a:prstGeom prst="roundRect">
              <a:avLst/>
            </a:prstGeom>
            <a:grpFill/>
          </p:spPr>
          <p:style>
            <a:lnRef idx="1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Rounded Rectangle 4"/>
            <p:cNvSpPr/>
            <p:nvPr/>
          </p:nvSpPr>
          <p:spPr>
            <a:xfrm>
              <a:off x="2549553" y="3826680"/>
              <a:ext cx="2890411" cy="69859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2100" kern="1200" dirty="0" smtClean="0"/>
                <a:t>- </a:t>
              </a:r>
              <a:r>
                <a:rPr lang="es-ES" sz="2100" b="1" i="1" kern="1200" dirty="0" smtClean="0">
                  <a:solidFill>
                    <a:srgbClr val="7030A0"/>
                  </a:solidFill>
                </a:rPr>
                <a:t>Objetivos Corporativos</a:t>
              </a:r>
              <a:r>
                <a:rPr lang="es-ES" sz="2100" kern="1200" dirty="0" smtClean="0"/>
                <a:t>. </a:t>
              </a:r>
              <a:endParaRPr lang="en-US" sz="2100" kern="12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165231" y="4598115"/>
            <a:ext cx="2953483" cy="795056"/>
            <a:chOff x="2511761" y="3788888"/>
            <a:chExt cx="2965995" cy="774181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5" name="Rounded Rectangle 34"/>
            <p:cNvSpPr/>
            <p:nvPr/>
          </p:nvSpPr>
          <p:spPr>
            <a:xfrm>
              <a:off x="2511761" y="3788888"/>
              <a:ext cx="2965995" cy="774181"/>
            </a:xfrm>
            <a:prstGeom prst="roundRect">
              <a:avLst/>
            </a:prstGeom>
            <a:grpFill/>
          </p:spPr>
          <p:style>
            <a:lnRef idx="1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Rounded Rectangle 4"/>
            <p:cNvSpPr/>
            <p:nvPr/>
          </p:nvSpPr>
          <p:spPr>
            <a:xfrm>
              <a:off x="2549553" y="3826680"/>
              <a:ext cx="2890411" cy="69859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2100" kern="1200" dirty="0" smtClean="0"/>
                <a:t>- </a:t>
              </a:r>
              <a:r>
                <a:rPr lang="es-ES" sz="2100" b="1" i="1" kern="1200" dirty="0" smtClean="0">
                  <a:solidFill>
                    <a:srgbClr val="7030A0"/>
                  </a:solidFill>
                </a:rPr>
                <a:t>Valores </a:t>
              </a:r>
              <a:r>
                <a:rPr lang="es-ES" sz="2100" b="1" i="1" kern="1200" dirty="0" smtClean="0">
                  <a:solidFill>
                    <a:srgbClr val="7030A0"/>
                  </a:solidFill>
                </a:rPr>
                <a:t>Corporativos</a:t>
              </a:r>
              <a:r>
                <a:rPr lang="es-ES" sz="2100" kern="1200" dirty="0" smtClean="0"/>
                <a:t>. </a:t>
              </a:r>
              <a:endParaRPr lang="en-US" sz="21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6915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104</TotalTime>
  <Words>255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Tw Cen MT</vt:lpstr>
      <vt:lpstr>Droplet</vt:lpstr>
      <vt:lpstr>Direccionamiento estratégico</vt:lpstr>
    </vt:vector>
  </TitlesOfParts>
  <Company>Johnson Controls,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Marcos Santiesteban Zambrano</dc:creator>
  <cp:lastModifiedBy>Marcos Santiesteban Zambrano</cp:lastModifiedBy>
  <cp:revision>9</cp:revision>
  <dcterms:created xsi:type="dcterms:W3CDTF">2020-05-21T01:21:02Z</dcterms:created>
  <dcterms:modified xsi:type="dcterms:W3CDTF">2020-05-21T03:05:06Z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e01c0c-f9b3-4dc4-af0b-a82110cc37cd_Enabled">
    <vt:lpwstr>True</vt:lpwstr>
  </property>
  <property fmtid="{D5CDD505-2E9C-101B-9397-08002B2CF9AE}" pid="3" name="MSIP_Label_6be01c0c-f9b3-4dc4-af0b-a82110cc37cd_SiteId">
    <vt:lpwstr>a1f1e214-7ded-45b6-81a1-9e8ae3459641</vt:lpwstr>
  </property>
  <property fmtid="{D5CDD505-2E9C-101B-9397-08002B2CF9AE}" pid="4" name="MSIP_Label_6be01c0c-f9b3-4dc4-af0b-a82110cc37cd_Owner">
    <vt:lpwstr>jsantime@jci.com</vt:lpwstr>
  </property>
  <property fmtid="{D5CDD505-2E9C-101B-9397-08002B2CF9AE}" pid="5" name="MSIP_Label_6be01c0c-f9b3-4dc4-af0b-a82110cc37cd_SetDate">
    <vt:lpwstr>2020-05-21T02:03:59.8261368Z</vt:lpwstr>
  </property>
  <property fmtid="{D5CDD505-2E9C-101B-9397-08002B2CF9AE}" pid="6" name="MSIP_Label_6be01c0c-f9b3-4dc4-af0b-a82110cc37cd_Name">
    <vt:lpwstr>Internal</vt:lpwstr>
  </property>
  <property fmtid="{D5CDD505-2E9C-101B-9397-08002B2CF9AE}" pid="7" name="MSIP_Label_6be01c0c-f9b3-4dc4-af0b-a82110cc37cd_Application">
    <vt:lpwstr>Microsoft Azure Information Protection</vt:lpwstr>
  </property>
  <property fmtid="{D5CDD505-2E9C-101B-9397-08002B2CF9AE}" pid="8" name="MSIP_Label_6be01c0c-f9b3-4dc4-af0b-a82110cc37cd_ActionId">
    <vt:lpwstr>07b7ba21-d7aa-4b0e-808d-3904330a7d93</vt:lpwstr>
  </property>
  <property fmtid="{D5CDD505-2E9C-101B-9397-08002B2CF9AE}" pid="9" name="MSIP_Label_6be01c0c-f9b3-4dc4-af0b-a82110cc37cd_Extended_MSFT_Method">
    <vt:lpwstr>Automatic</vt:lpwstr>
  </property>
  <property fmtid="{D5CDD505-2E9C-101B-9397-08002B2CF9AE}" pid="10" name="Information Classification">
    <vt:lpwstr>Internal</vt:lpwstr>
  </property>
</Properties>
</file>