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limi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ORIGENES HISTORICOS Y PRINCIPIOS FUNDANTES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14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Epistemología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Parte de la filosofía que estudia los principios, fundamentos, extensión y métodos del conocimiento humano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función de la epistemología 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esclarecer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cuales son las circunstancias en que se puede conocer y cuáles son sus 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límites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es decir que determina el alcance y la validez del conocimiento. 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0"/>
            <a:ext cx="108013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Paradigmas de la ciencia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El concepto de </a:t>
            </a:r>
            <a:r>
              <a:rPr lang="es-ES" b="1" dirty="0"/>
              <a:t>paradigma</a:t>
            </a:r>
            <a:r>
              <a:rPr lang="es-ES" dirty="0"/>
              <a:t> es utilizado comúnmente como sinónimo de “ejemplo”, también se puede decir que es hacer referencia en caso de algo que se toma como “modelo".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i="1" dirty="0" smtClean="0"/>
              <a:t>concepto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8814460" cy="331118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concepto es de amplio uso en la vida cotidiana, ya que se refiere a ideas, pensamientos, opiniones, creencias, puntos de vista, percepciones, etcétera, que se asumen como verdaderos o falsos. Incluso, el concepto de paradigma puede referirse, de manera cotidiana, a una creencia u opinión compartida colectivamente. Sin embargo, este uso del concepto puede generar diversos errores e imprecisiones, al presentarse en ámbitos teóricos y científicos, ya que se refiere prácticamente a cualquier idea o creencia que tenga un sujeto o grupo de sujetos.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58" y="1162727"/>
            <a:ext cx="1829136" cy="18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7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60" y="287300"/>
            <a:ext cx="5047014" cy="52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74" y="23098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s-CO" sz="8800" dirty="0" smtClean="0"/>
              <a:t>Gracias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2635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277</TotalTime>
  <Words>155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ORIGENES HISTORICOS Y PRINCIPIOS FUNDANTES</vt:lpstr>
      <vt:lpstr>Epistemología</vt:lpstr>
      <vt:lpstr>PowerPoint Presentation</vt:lpstr>
      <vt:lpstr>Paradigmas de la ciencia</vt:lpstr>
      <vt:lpstr>concepto</vt:lpstr>
      <vt:lpstr>PowerPoint Presentation</vt:lpstr>
      <vt:lpstr>Gracias</vt:lpstr>
    </vt:vector>
  </TitlesOfParts>
  <Company>Johnson Controls,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ORIGENES HISTORICOS Y PRINCIPIOS FUNDANTES</dc:title>
  <dc:creator>Marcos Santiesteban Zambrano</dc:creator>
  <cp:lastModifiedBy>Marcos Santiesteban Zambrano</cp:lastModifiedBy>
  <cp:revision>8</cp:revision>
  <dcterms:created xsi:type="dcterms:W3CDTF">2020-02-23T23:15:36Z</dcterms:created>
  <dcterms:modified xsi:type="dcterms:W3CDTF">2020-03-09T01:19:33Z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e01c0c-f9b3-4dc4-af0b-a82110cc37cd_Enabled">
    <vt:lpwstr>True</vt:lpwstr>
  </property>
  <property fmtid="{D5CDD505-2E9C-101B-9397-08002B2CF9AE}" pid="3" name="MSIP_Label_6be01c0c-f9b3-4dc4-af0b-a82110cc37cd_SiteId">
    <vt:lpwstr>a1f1e214-7ded-45b6-81a1-9e8ae3459641</vt:lpwstr>
  </property>
  <property fmtid="{D5CDD505-2E9C-101B-9397-08002B2CF9AE}" pid="4" name="MSIP_Label_6be01c0c-f9b3-4dc4-af0b-a82110cc37cd_Owner">
    <vt:lpwstr>jsantime@jci.com</vt:lpwstr>
  </property>
  <property fmtid="{D5CDD505-2E9C-101B-9397-08002B2CF9AE}" pid="5" name="MSIP_Label_6be01c0c-f9b3-4dc4-af0b-a82110cc37cd_SetDate">
    <vt:lpwstr>2020-02-24T02:41:08.9657773Z</vt:lpwstr>
  </property>
  <property fmtid="{D5CDD505-2E9C-101B-9397-08002B2CF9AE}" pid="6" name="MSIP_Label_6be01c0c-f9b3-4dc4-af0b-a82110cc37cd_Name">
    <vt:lpwstr>Internal</vt:lpwstr>
  </property>
  <property fmtid="{D5CDD505-2E9C-101B-9397-08002B2CF9AE}" pid="7" name="MSIP_Label_6be01c0c-f9b3-4dc4-af0b-a82110cc37cd_Application">
    <vt:lpwstr>Microsoft Azure Information Protection</vt:lpwstr>
  </property>
  <property fmtid="{D5CDD505-2E9C-101B-9397-08002B2CF9AE}" pid="8" name="MSIP_Label_6be01c0c-f9b3-4dc4-af0b-a82110cc37cd_ActionId">
    <vt:lpwstr>19ffc357-da0f-49aa-892d-0667a90b5ebb</vt:lpwstr>
  </property>
  <property fmtid="{D5CDD505-2E9C-101B-9397-08002B2CF9AE}" pid="9" name="MSIP_Label_6be01c0c-f9b3-4dc4-af0b-a82110cc37cd_Extended_MSFT_Method">
    <vt:lpwstr>Automatic</vt:lpwstr>
  </property>
  <property fmtid="{D5CDD505-2E9C-101B-9397-08002B2CF9AE}" pid="10" name="Information Classification">
    <vt:lpwstr>Internal</vt:lpwstr>
  </property>
</Properties>
</file>